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8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F4471B-8777-448B-8FC9-31C39A961EC6}" type="doc">
      <dgm:prSet loTypeId="urn:microsoft.com/office/officeart/2005/8/layout/cycle4" loCatId="cycle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nb-NO"/>
        </a:p>
      </dgm:t>
    </dgm:pt>
    <dgm:pt modelId="{D4B6503A-10B8-45CC-9593-B3B772679A9C}">
      <dgm:prSet phldrT="[Tekst]"/>
      <dgm:spPr/>
      <dgm:t>
        <a:bodyPr/>
        <a:lstStyle/>
        <a:p>
          <a:endParaRPr lang="nb-NO" b="1" dirty="0"/>
        </a:p>
      </dgm:t>
    </dgm:pt>
    <dgm:pt modelId="{2DB1E9C9-CD16-4D8A-B9CE-CD7AACF119F6}" type="parTrans" cxnId="{F376A75A-4D56-42DD-9593-FA991A0F65F8}">
      <dgm:prSet/>
      <dgm:spPr/>
      <dgm:t>
        <a:bodyPr/>
        <a:lstStyle/>
        <a:p>
          <a:endParaRPr lang="nb-NO"/>
        </a:p>
      </dgm:t>
    </dgm:pt>
    <dgm:pt modelId="{13101905-22C2-4FEE-88CF-341FCFF5A9F1}" type="sibTrans" cxnId="{F376A75A-4D56-42DD-9593-FA991A0F65F8}">
      <dgm:prSet/>
      <dgm:spPr/>
      <dgm:t>
        <a:bodyPr/>
        <a:lstStyle/>
        <a:p>
          <a:endParaRPr lang="nb-NO"/>
        </a:p>
      </dgm:t>
    </dgm:pt>
    <dgm:pt modelId="{7CDFA480-C0D7-4ED0-9DF8-9E777CC5DAA9}">
      <dgm:prSet phldrT="[Tekst]" custT="1"/>
      <dgm:spPr/>
      <dgm:t>
        <a:bodyPr/>
        <a:lstStyle/>
        <a:p>
          <a:r>
            <a:rPr lang="nb-NO" sz="2000" dirty="0"/>
            <a:t>Planlegging</a:t>
          </a:r>
        </a:p>
      </dgm:t>
    </dgm:pt>
    <dgm:pt modelId="{708F8140-6FEB-4CAC-8E36-E8BFC0DA2709}" type="parTrans" cxnId="{0167B793-CF76-407F-A8BD-1A55272935F7}">
      <dgm:prSet/>
      <dgm:spPr/>
      <dgm:t>
        <a:bodyPr/>
        <a:lstStyle/>
        <a:p>
          <a:endParaRPr lang="nb-NO"/>
        </a:p>
      </dgm:t>
    </dgm:pt>
    <dgm:pt modelId="{8C78F80F-ED91-4771-ADDA-39FC2D2DC077}" type="sibTrans" cxnId="{0167B793-CF76-407F-A8BD-1A55272935F7}">
      <dgm:prSet/>
      <dgm:spPr/>
      <dgm:t>
        <a:bodyPr/>
        <a:lstStyle/>
        <a:p>
          <a:endParaRPr lang="nb-NO"/>
        </a:p>
      </dgm:t>
    </dgm:pt>
    <dgm:pt modelId="{6A113CE6-0EE2-4BDC-ACCB-E90F145C729F}">
      <dgm:prSet phldrT="[Tekst]"/>
      <dgm:spPr/>
      <dgm:t>
        <a:bodyPr/>
        <a:lstStyle/>
        <a:p>
          <a:endParaRPr lang="nb-NO" b="1" dirty="0"/>
        </a:p>
      </dgm:t>
    </dgm:pt>
    <dgm:pt modelId="{2CF9C975-E0BC-4402-9E94-946ADF0F7022}" type="parTrans" cxnId="{51FC4DDB-52E8-4AA0-8FFF-A253CC649B3F}">
      <dgm:prSet/>
      <dgm:spPr/>
      <dgm:t>
        <a:bodyPr/>
        <a:lstStyle/>
        <a:p>
          <a:endParaRPr lang="nb-NO"/>
        </a:p>
      </dgm:t>
    </dgm:pt>
    <dgm:pt modelId="{C3441C16-C791-47A5-8D02-05B5A1C7572A}" type="sibTrans" cxnId="{51FC4DDB-52E8-4AA0-8FFF-A253CC649B3F}">
      <dgm:prSet/>
      <dgm:spPr/>
      <dgm:t>
        <a:bodyPr/>
        <a:lstStyle/>
        <a:p>
          <a:endParaRPr lang="nb-NO"/>
        </a:p>
      </dgm:t>
    </dgm:pt>
    <dgm:pt modelId="{51886ED5-E80D-49B0-B16E-99E6B883B0E5}">
      <dgm:prSet phldrT="[Tekst]" custT="1"/>
      <dgm:spPr/>
      <dgm:t>
        <a:bodyPr/>
        <a:lstStyle/>
        <a:p>
          <a:r>
            <a:rPr lang="nb-NO" sz="2000" dirty="0"/>
            <a:t>Sesong</a:t>
          </a:r>
        </a:p>
      </dgm:t>
    </dgm:pt>
    <dgm:pt modelId="{EA4EAC41-0706-4819-9B1B-353F6F50A02E}" type="parTrans" cxnId="{5D5945D9-3669-451E-98B7-779887054201}">
      <dgm:prSet/>
      <dgm:spPr/>
      <dgm:t>
        <a:bodyPr/>
        <a:lstStyle/>
        <a:p>
          <a:endParaRPr lang="nb-NO"/>
        </a:p>
      </dgm:t>
    </dgm:pt>
    <dgm:pt modelId="{29267E2E-18D2-4866-84CC-3702E1D1C687}" type="sibTrans" cxnId="{5D5945D9-3669-451E-98B7-779887054201}">
      <dgm:prSet/>
      <dgm:spPr/>
      <dgm:t>
        <a:bodyPr/>
        <a:lstStyle/>
        <a:p>
          <a:endParaRPr lang="nb-NO"/>
        </a:p>
      </dgm:t>
    </dgm:pt>
    <dgm:pt modelId="{90E8B8DA-04C9-4CD6-8937-874DCDCA4047}">
      <dgm:prSet phldrT="[Tekst]"/>
      <dgm:spPr/>
      <dgm:t>
        <a:bodyPr/>
        <a:lstStyle/>
        <a:p>
          <a:endParaRPr lang="nb-NO" b="1" dirty="0"/>
        </a:p>
      </dgm:t>
    </dgm:pt>
    <dgm:pt modelId="{545F8C21-1A15-4015-A73C-AE56033EA025}" type="parTrans" cxnId="{C0B4AEFA-DB06-4DCB-AEE3-FB2BBB33E694}">
      <dgm:prSet/>
      <dgm:spPr/>
      <dgm:t>
        <a:bodyPr/>
        <a:lstStyle/>
        <a:p>
          <a:endParaRPr lang="nb-NO"/>
        </a:p>
      </dgm:t>
    </dgm:pt>
    <dgm:pt modelId="{9FE39DAA-F0FE-48C2-891D-10958BEF46D0}" type="sibTrans" cxnId="{C0B4AEFA-DB06-4DCB-AEE3-FB2BBB33E694}">
      <dgm:prSet/>
      <dgm:spPr/>
      <dgm:t>
        <a:bodyPr/>
        <a:lstStyle/>
        <a:p>
          <a:endParaRPr lang="nb-NO"/>
        </a:p>
      </dgm:t>
    </dgm:pt>
    <dgm:pt modelId="{1E3AE749-9E07-485A-A6C8-47EF6134565D}">
      <dgm:prSet phldrT="[Tekst]" custT="1"/>
      <dgm:spPr/>
      <dgm:t>
        <a:bodyPr/>
        <a:lstStyle/>
        <a:p>
          <a:r>
            <a:rPr lang="nb-NO" sz="2000" dirty="0"/>
            <a:t>Evaluering</a:t>
          </a:r>
        </a:p>
      </dgm:t>
    </dgm:pt>
    <dgm:pt modelId="{B591D539-E9D4-43D8-B5F2-5CA73D1E88B6}" type="sibTrans" cxnId="{E2C713D7-5592-454D-B11E-C3C5DA1C7D61}">
      <dgm:prSet/>
      <dgm:spPr/>
      <dgm:t>
        <a:bodyPr/>
        <a:lstStyle/>
        <a:p>
          <a:endParaRPr lang="nb-NO"/>
        </a:p>
      </dgm:t>
    </dgm:pt>
    <dgm:pt modelId="{C104E956-6897-4E1E-835A-CE180E636DBB}" type="parTrans" cxnId="{E2C713D7-5592-454D-B11E-C3C5DA1C7D61}">
      <dgm:prSet/>
      <dgm:spPr/>
      <dgm:t>
        <a:bodyPr/>
        <a:lstStyle/>
        <a:p>
          <a:endParaRPr lang="nb-NO"/>
        </a:p>
      </dgm:t>
    </dgm:pt>
    <dgm:pt modelId="{0DBA2F4C-A4A7-4DCD-A23D-1ED90F421386}">
      <dgm:prSet phldrT="[Tekst]"/>
      <dgm:spPr/>
      <dgm:t>
        <a:bodyPr/>
        <a:lstStyle/>
        <a:p>
          <a:endParaRPr lang="nb-NO" b="1" dirty="0"/>
        </a:p>
      </dgm:t>
    </dgm:pt>
    <dgm:pt modelId="{D8A7B2F5-384B-42E1-A50B-630F12216EB2}" type="sibTrans" cxnId="{4C0E7BA4-5FAA-4338-8495-F12715BC7069}">
      <dgm:prSet/>
      <dgm:spPr/>
      <dgm:t>
        <a:bodyPr/>
        <a:lstStyle/>
        <a:p>
          <a:endParaRPr lang="nb-NO"/>
        </a:p>
      </dgm:t>
    </dgm:pt>
    <dgm:pt modelId="{F9E3580A-DEAD-4CC3-82D9-C1376C242238}" type="parTrans" cxnId="{4C0E7BA4-5FAA-4338-8495-F12715BC7069}">
      <dgm:prSet/>
      <dgm:spPr/>
      <dgm:t>
        <a:bodyPr/>
        <a:lstStyle/>
        <a:p>
          <a:endParaRPr lang="nb-NO"/>
        </a:p>
      </dgm:t>
    </dgm:pt>
    <dgm:pt modelId="{A8D36607-A051-40E9-B747-E8D1D88725CC}">
      <dgm:prSet phldrT="[Tekst]" custT="1"/>
      <dgm:spPr/>
      <dgm:t>
        <a:bodyPr/>
        <a:lstStyle/>
        <a:p>
          <a:r>
            <a:rPr lang="nb-NO" sz="2000" dirty="0"/>
            <a:t>Overvåking</a:t>
          </a:r>
        </a:p>
      </dgm:t>
    </dgm:pt>
    <dgm:pt modelId="{96B1AD4A-0680-4C4E-A79B-79EFF6C9F171}" type="sibTrans" cxnId="{FE618690-C3FB-4688-9C2B-1D687E4276EF}">
      <dgm:prSet/>
      <dgm:spPr/>
      <dgm:t>
        <a:bodyPr/>
        <a:lstStyle/>
        <a:p>
          <a:endParaRPr lang="nb-NO"/>
        </a:p>
      </dgm:t>
    </dgm:pt>
    <dgm:pt modelId="{321D0E00-C430-4E58-8C5C-ADB4D0FED799}" type="parTrans" cxnId="{FE618690-C3FB-4688-9C2B-1D687E4276EF}">
      <dgm:prSet/>
      <dgm:spPr/>
      <dgm:t>
        <a:bodyPr/>
        <a:lstStyle/>
        <a:p>
          <a:endParaRPr lang="nb-NO"/>
        </a:p>
      </dgm:t>
    </dgm:pt>
    <dgm:pt modelId="{9C28FCE7-20B7-457E-BD4D-79B62440C81B}">
      <dgm:prSet phldrT="[Tekst]"/>
      <dgm:spPr/>
      <dgm:t>
        <a:bodyPr/>
        <a:lstStyle/>
        <a:p>
          <a:endParaRPr lang="nb-NO" dirty="0"/>
        </a:p>
      </dgm:t>
    </dgm:pt>
    <dgm:pt modelId="{0AE6C564-0F37-4C86-B1C0-AAAC80B895FA}" type="parTrans" cxnId="{7FF9B807-7F2B-472A-8921-46860A2180DE}">
      <dgm:prSet/>
      <dgm:spPr/>
      <dgm:t>
        <a:bodyPr/>
        <a:lstStyle/>
        <a:p>
          <a:endParaRPr lang="nb-NO"/>
        </a:p>
      </dgm:t>
    </dgm:pt>
    <dgm:pt modelId="{D79CE920-4020-48C0-98B0-D6439BF5F45C}" type="sibTrans" cxnId="{7FF9B807-7F2B-472A-8921-46860A2180DE}">
      <dgm:prSet/>
      <dgm:spPr/>
      <dgm:t>
        <a:bodyPr/>
        <a:lstStyle/>
        <a:p>
          <a:endParaRPr lang="nb-NO"/>
        </a:p>
      </dgm:t>
    </dgm:pt>
    <dgm:pt modelId="{EF65E4DD-6991-4035-AD81-C1448E324A8C}" type="pres">
      <dgm:prSet presAssocID="{5DF4471B-8777-448B-8FC9-31C39A961EC6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A649F525-2AC6-4748-80AB-FCBF4F454C84}" type="pres">
      <dgm:prSet presAssocID="{5DF4471B-8777-448B-8FC9-31C39A961EC6}" presName="children" presStyleCnt="0"/>
      <dgm:spPr/>
    </dgm:pt>
    <dgm:pt modelId="{7A27F6A5-FB7B-4E11-BAF3-218C2EC17453}" type="pres">
      <dgm:prSet presAssocID="{5DF4471B-8777-448B-8FC9-31C39A961EC6}" presName="child1group" presStyleCnt="0"/>
      <dgm:spPr/>
    </dgm:pt>
    <dgm:pt modelId="{4904F4BE-7B8A-4703-B08E-69E6B2F00C43}" type="pres">
      <dgm:prSet presAssocID="{5DF4471B-8777-448B-8FC9-31C39A961EC6}" presName="child1" presStyleLbl="bgAcc1" presStyleIdx="0" presStyleCnt="4" custScaleX="138386" custScaleY="126614" custLinFactNeighborX="2295" custLinFactNeighborY="24456"/>
      <dgm:spPr/>
    </dgm:pt>
    <dgm:pt modelId="{753E08F2-6D58-4C3C-81BD-AFBEA580CD52}" type="pres">
      <dgm:prSet presAssocID="{5DF4471B-8777-448B-8FC9-31C39A961EC6}" presName="child1Text" presStyleLbl="bgAcc1" presStyleIdx="0" presStyleCnt="4">
        <dgm:presLayoutVars>
          <dgm:bulletEnabled val="1"/>
        </dgm:presLayoutVars>
      </dgm:prSet>
      <dgm:spPr/>
    </dgm:pt>
    <dgm:pt modelId="{30217B70-4ADB-4BB2-835D-59100E2171E5}" type="pres">
      <dgm:prSet presAssocID="{5DF4471B-8777-448B-8FC9-31C39A961EC6}" presName="child2group" presStyleCnt="0"/>
      <dgm:spPr/>
    </dgm:pt>
    <dgm:pt modelId="{05C31355-7B8B-4C3A-9E99-6465A08573B4}" type="pres">
      <dgm:prSet presAssocID="{5DF4471B-8777-448B-8FC9-31C39A961EC6}" presName="child2" presStyleLbl="bgAcc1" presStyleIdx="1" presStyleCnt="4" custScaleX="145736" custScaleY="122153" custLinFactNeighborX="1902" custLinFactNeighborY="26950"/>
      <dgm:spPr/>
    </dgm:pt>
    <dgm:pt modelId="{411D1626-DAEC-4F71-9CA9-517F9A8A0CA2}" type="pres">
      <dgm:prSet presAssocID="{5DF4471B-8777-448B-8FC9-31C39A961EC6}" presName="child2Text" presStyleLbl="bgAcc1" presStyleIdx="1" presStyleCnt="4">
        <dgm:presLayoutVars>
          <dgm:bulletEnabled val="1"/>
        </dgm:presLayoutVars>
      </dgm:prSet>
      <dgm:spPr/>
    </dgm:pt>
    <dgm:pt modelId="{76233327-BB58-4F5E-9D0D-7CAB70F29220}" type="pres">
      <dgm:prSet presAssocID="{5DF4471B-8777-448B-8FC9-31C39A961EC6}" presName="child3group" presStyleCnt="0"/>
      <dgm:spPr/>
    </dgm:pt>
    <dgm:pt modelId="{F8BBB3EC-8A50-497B-8D00-DB7F30E85E06}" type="pres">
      <dgm:prSet presAssocID="{5DF4471B-8777-448B-8FC9-31C39A961EC6}" presName="child3" presStyleLbl="bgAcc1" presStyleIdx="2" presStyleCnt="4" custScaleX="148891" custScaleY="129129" custLinFactNeighborX="1864" custLinFactNeighborY="-14194"/>
      <dgm:spPr/>
    </dgm:pt>
    <dgm:pt modelId="{D39DCD6C-21D4-47CC-976E-6D04C9614C75}" type="pres">
      <dgm:prSet presAssocID="{5DF4471B-8777-448B-8FC9-31C39A961EC6}" presName="child3Text" presStyleLbl="bgAcc1" presStyleIdx="2" presStyleCnt="4">
        <dgm:presLayoutVars>
          <dgm:bulletEnabled val="1"/>
        </dgm:presLayoutVars>
      </dgm:prSet>
      <dgm:spPr/>
    </dgm:pt>
    <dgm:pt modelId="{EEC2FD2C-F38D-436B-AABE-FB88F2481F96}" type="pres">
      <dgm:prSet presAssocID="{5DF4471B-8777-448B-8FC9-31C39A961EC6}" presName="child4group" presStyleCnt="0"/>
      <dgm:spPr/>
    </dgm:pt>
    <dgm:pt modelId="{6E7C666B-65FA-4BC6-BDA8-343D6EA5836E}" type="pres">
      <dgm:prSet presAssocID="{5DF4471B-8777-448B-8FC9-31C39A961EC6}" presName="child4" presStyleLbl="bgAcc1" presStyleIdx="3" presStyleCnt="4" custScaleX="139722" custScaleY="136750" custLinFactNeighborX="577" custLinFactNeighborY="-17366"/>
      <dgm:spPr/>
    </dgm:pt>
    <dgm:pt modelId="{4E9EDC83-87C7-44AD-9C6D-239D17C280E6}" type="pres">
      <dgm:prSet presAssocID="{5DF4471B-8777-448B-8FC9-31C39A961EC6}" presName="child4Text" presStyleLbl="bgAcc1" presStyleIdx="3" presStyleCnt="4">
        <dgm:presLayoutVars>
          <dgm:bulletEnabled val="1"/>
        </dgm:presLayoutVars>
      </dgm:prSet>
      <dgm:spPr/>
    </dgm:pt>
    <dgm:pt modelId="{13259CFF-CD54-4D3E-8A34-B6D79CE9097B}" type="pres">
      <dgm:prSet presAssocID="{5DF4471B-8777-448B-8FC9-31C39A961EC6}" presName="childPlaceholder" presStyleCnt="0"/>
      <dgm:spPr/>
    </dgm:pt>
    <dgm:pt modelId="{B4FDD448-F027-42D1-B923-841523800C3F}" type="pres">
      <dgm:prSet presAssocID="{5DF4471B-8777-448B-8FC9-31C39A961EC6}" presName="circle" presStyleCnt="0"/>
      <dgm:spPr/>
    </dgm:pt>
    <dgm:pt modelId="{31136E3C-0C4E-4D4E-81B0-6A7800186C34}" type="pres">
      <dgm:prSet presAssocID="{5DF4471B-8777-448B-8FC9-31C39A961EC6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92A53BD8-0FD8-4221-A851-98AEA1AD5274}" type="pres">
      <dgm:prSet presAssocID="{5DF4471B-8777-448B-8FC9-31C39A961EC6}" presName="quadrant2" presStyleLbl="node1" presStyleIdx="1" presStyleCnt="4" custLinFactNeighborX="726">
        <dgm:presLayoutVars>
          <dgm:chMax val="1"/>
          <dgm:bulletEnabled val="1"/>
        </dgm:presLayoutVars>
      </dgm:prSet>
      <dgm:spPr/>
    </dgm:pt>
    <dgm:pt modelId="{09766C45-B11F-4903-8003-68B7E9915896}" type="pres">
      <dgm:prSet presAssocID="{5DF4471B-8777-448B-8FC9-31C39A961EC6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3172CEBF-2BB5-41B1-AC4E-18C03479A04F}" type="pres">
      <dgm:prSet presAssocID="{5DF4471B-8777-448B-8FC9-31C39A961EC6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6EB41B42-0CE8-4F62-B6F4-E3AB7B6BAD85}" type="pres">
      <dgm:prSet presAssocID="{5DF4471B-8777-448B-8FC9-31C39A961EC6}" presName="quadrantPlaceholder" presStyleCnt="0"/>
      <dgm:spPr/>
    </dgm:pt>
    <dgm:pt modelId="{3724AFE4-B8B7-4443-AB8D-4ED13FC6266F}" type="pres">
      <dgm:prSet presAssocID="{5DF4471B-8777-448B-8FC9-31C39A961EC6}" presName="center1" presStyleLbl="fgShp" presStyleIdx="0" presStyleCnt="2" custAng="5400000" custLinFactNeighborX="15150" custLinFactNeighborY="17423"/>
      <dgm:spPr/>
    </dgm:pt>
    <dgm:pt modelId="{7556A776-E714-47E4-8492-8C1F11D77DF8}" type="pres">
      <dgm:prSet presAssocID="{5DF4471B-8777-448B-8FC9-31C39A961EC6}" presName="center2" presStyleLbl="fgShp" presStyleIdx="1" presStyleCnt="2" custAng="5400000" custScaleX="98315" custLinFactNeighborX="-13983" custLinFactNeighborY="-20103"/>
      <dgm:spPr/>
    </dgm:pt>
  </dgm:ptLst>
  <dgm:cxnLst>
    <dgm:cxn modelId="{7FF9B807-7F2B-472A-8921-46860A2180DE}" srcId="{A8D36607-A051-40E9-B747-E8D1D88725CC}" destId="{9C28FCE7-20B7-457E-BD4D-79B62440C81B}" srcOrd="1" destOrd="0" parTransId="{0AE6C564-0F37-4C86-B1C0-AAAC80B895FA}" sibTransId="{D79CE920-4020-48C0-98B0-D6439BF5F45C}"/>
    <dgm:cxn modelId="{9A6F3118-D62F-4D8A-BBF8-9A3D452CF1BA}" type="presOf" srcId="{6A113CE6-0EE2-4BDC-ACCB-E90F145C729F}" destId="{411D1626-DAEC-4F71-9CA9-517F9A8A0CA2}" srcOrd="1" destOrd="0" presId="urn:microsoft.com/office/officeart/2005/8/layout/cycle4"/>
    <dgm:cxn modelId="{48D0FE34-9AD5-49F3-B4CD-519B1A792705}" type="presOf" srcId="{D4B6503A-10B8-45CC-9593-B3B772679A9C}" destId="{4904F4BE-7B8A-4703-B08E-69E6B2F00C43}" srcOrd="0" destOrd="0" presId="urn:microsoft.com/office/officeart/2005/8/layout/cycle4"/>
    <dgm:cxn modelId="{B8BB6E44-959C-4A6C-AD80-072C3C6AA462}" type="presOf" srcId="{9C28FCE7-20B7-457E-BD4D-79B62440C81B}" destId="{4E9EDC83-87C7-44AD-9C6D-239D17C280E6}" srcOrd="1" destOrd="1" presId="urn:microsoft.com/office/officeart/2005/8/layout/cycle4"/>
    <dgm:cxn modelId="{D7748265-7244-4AB9-AB20-0509AC2501BA}" type="presOf" srcId="{0DBA2F4C-A4A7-4DCD-A23D-1ED90F421386}" destId="{4E9EDC83-87C7-44AD-9C6D-239D17C280E6}" srcOrd="1" destOrd="0" presId="urn:microsoft.com/office/officeart/2005/8/layout/cycle4"/>
    <dgm:cxn modelId="{EA234948-AACC-4CC6-967C-82BA108789C8}" type="presOf" srcId="{0DBA2F4C-A4A7-4DCD-A23D-1ED90F421386}" destId="{6E7C666B-65FA-4BC6-BDA8-343D6EA5836E}" srcOrd="0" destOrd="0" presId="urn:microsoft.com/office/officeart/2005/8/layout/cycle4"/>
    <dgm:cxn modelId="{1F73B349-6300-4919-83C2-6D9EACB503D0}" type="presOf" srcId="{A8D36607-A051-40E9-B747-E8D1D88725CC}" destId="{3172CEBF-2BB5-41B1-AC4E-18C03479A04F}" srcOrd="0" destOrd="0" presId="urn:microsoft.com/office/officeart/2005/8/layout/cycle4"/>
    <dgm:cxn modelId="{E4AA3355-6773-438D-B10B-8464FE20ABE2}" type="presOf" srcId="{90E8B8DA-04C9-4CD6-8937-874DCDCA4047}" destId="{F8BBB3EC-8A50-497B-8D00-DB7F30E85E06}" srcOrd="0" destOrd="0" presId="urn:microsoft.com/office/officeart/2005/8/layout/cycle4"/>
    <dgm:cxn modelId="{F376A75A-4D56-42DD-9593-FA991A0F65F8}" srcId="{1E3AE749-9E07-485A-A6C8-47EF6134565D}" destId="{D4B6503A-10B8-45CC-9593-B3B772679A9C}" srcOrd="0" destOrd="0" parTransId="{2DB1E9C9-CD16-4D8A-B9CE-CD7AACF119F6}" sibTransId="{13101905-22C2-4FEE-88CF-341FCFF5A9F1}"/>
    <dgm:cxn modelId="{FE618690-C3FB-4688-9C2B-1D687E4276EF}" srcId="{5DF4471B-8777-448B-8FC9-31C39A961EC6}" destId="{A8D36607-A051-40E9-B747-E8D1D88725CC}" srcOrd="3" destOrd="0" parTransId="{321D0E00-C430-4E58-8C5C-ADB4D0FED799}" sibTransId="{96B1AD4A-0680-4C4E-A79B-79EFF6C9F171}"/>
    <dgm:cxn modelId="{0167B793-CF76-407F-A8BD-1A55272935F7}" srcId="{5DF4471B-8777-448B-8FC9-31C39A961EC6}" destId="{7CDFA480-C0D7-4ED0-9DF8-9E777CC5DAA9}" srcOrd="1" destOrd="0" parTransId="{708F8140-6FEB-4CAC-8E36-E8BFC0DA2709}" sibTransId="{8C78F80F-ED91-4771-ADDA-39FC2D2DC077}"/>
    <dgm:cxn modelId="{6B39FE97-4B85-413D-BB93-0D1F97F6A214}" type="presOf" srcId="{90E8B8DA-04C9-4CD6-8937-874DCDCA4047}" destId="{D39DCD6C-21D4-47CC-976E-6D04C9614C75}" srcOrd="1" destOrd="0" presId="urn:microsoft.com/office/officeart/2005/8/layout/cycle4"/>
    <dgm:cxn modelId="{73899F9B-2624-4C7C-A19F-574787612DBE}" type="presOf" srcId="{9C28FCE7-20B7-457E-BD4D-79B62440C81B}" destId="{6E7C666B-65FA-4BC6-BDA8-343D6EA5836E}" srcOrd="0" destOrd="1" presId="urn:microsoft.com/office/officeart/2005/8/layout/cycle4"/>
    <dgm:cxn modelId="{F341C7A3-3BF9-4778-A9B2-A533C4198BE1}" type="presOf" srcId="{1E3AE749-9E07-485A-A6C8-47EF6134565D}" destId="{31136E3C-0C4E-4D4E-81B0-6A7800186C34}" srcOrd="0" destOrd="0" presId="urn:microsoft.com/office/officeart/2005/8/layout/cycle4"/>
    <dgm:cxn modelId="{4C0E7BA4-5FAA-4338-8495-F12715BC7069}" srcId="{A8D36607-A051-40E9-B747-E8D1D88725CC}" destId="{0DBA2F4C-A4A7-4DCD-A23D-1ED90F421386}" srcOrd="0" destOrd="0" parTransId="{F9E3580A-DEAD-4CC3-82D9-C1376C242238}" sibTransId="{D8A7B2F5-384B-42E1-A50B-630F12216EB2}"/>
    <dgm:cxn modelId="{F48917AD-6F20-4A37-B9EC-19D30A8D6AC1}" type="presOf" srcId="{D4B6503A-10B8-45CC-9593-B3B772679A9C}" destId="{753E08F2-6D58-4C3C-81BD-AFBEA580CD52}" srcOrd="1" destOrd="0" presId="urn:microsoft.com/office/officeart/2005/8/layout/cycle4"/>
    <dgm:cxn modelId="{CF848AC1-940E-49E5-8BFA-C5474EB8F091}" type="presOf" srcId="{51886ED5-E80D-49B0-B16E-99E6B883B0E5}" destId="{09766C45-B11F-4903-8003-68B7E9915896}" srcOrd="0" destOrd="0" presId="urn:microsoft.com/office/officeart/2005/8/layout/cycle4"/>
    <dgm:cxn modelId="{E2C713D7-5592-454D-B11E-C3C5DA1C7D61}" srcId="{5DF4471B-8777-448B-8FC9-31C39A961EC6}" destId="{1E3AE749-9E07-485A-A6C8-47EF6134565D}" srcOrd="0" destOrd="0" parTransId="{C104E956-6897-4E1E-835A-CE180E636DBB}" sibTransId="{B591D539-E9D4-43D8-B5F2-5CA73D1E88B6}"/>
    <dgm:cxn modelId="{5D5945D9-3669-451E-98B7-779887054201}" srcId="{5DF4471B-8777-448B-8FC9-31C39A961EC6}" destId="{51886ED5-E80D-49B0-B16E-99E6B883B0E5}" srcOrd="2" destOrd="0" parTransId="{EA4EAC41-0706-4819-9B1B-353F6F50A02E}" sibTransId="{29267E2E-18D2-4866-84CC-3702E1D1C687}"/>
    <dgm:cxn modelId="{51FC4DDB-52E8-4AA0-8FFF-A253CC649B3F}" srcId="{7CDFA480-C0D7-4ED0-9DF8-9E777CC5DAA9}" destId="{6A113CE6-0EE2-4BDC-ACCB-E90F145C729F}" srcOrd="0" destOrd="0" parTransId="{2CF9C975-E0BC-4402-9E94-946ADF0F7022}" sibTransId="{C3441C16-C791-47A5-8D02-05B5A1C7572A}"/>
    <dgm:cxn modelId="{364C7FDC-93B2-4805-9976-30E98A4C7F82}" type="presOf" srcId="{7CDFA480-C0D7-4ED0-9DF8-9E777CC5DAA9}" destId="{92A53BD8-0FD8-4221-A851-98AEA1AD5274}" srcOrd="0" destOrd="0" presId="urn:microsoft.com/office/officeart/2005/8/layout/cycle4"/>
    <dgm:cxn modelId="{E67B45F0-7751-47EE-9DF0-FFFF6CDA6797}" type="presOf" srcId="{5DF4471B-8777-448B-8FC9-31C39A961EC6}" destId="{EF65E4DD-6991-4035-AD81-C1448E324A8C}" srcOrd="0" destOrd="0" presId="urn:microsoft.com/office/officeart/2005/8/layout/cycle4"/>
    <dgm:cxn modelId="{C0B4AEFA-DB06-4DCB-AEE3-FB2BBB33E694}" srcId="{51886ED5-E80D-49B0-B16E-99E6B883B0E5}" destId="{90E8B8DA-04C9-4CD6-8937-874DCDCA4047}" srcOrd="0" destOrd="0" parTransId="{545F8C21-1A15-4015-A73C-AE56033EA025}" sibTransId="{9FE39DAA-F0FE-48C2-891D-10958BEF46D0}"/>
    <dgm:cxn modelId="{26B8E2FD-D19F-4393-9940-64E55B47EBFC}" type="presOf" srcId="{6A113CE6-0EE2-4BDC-ACCB-E90F145C729F}" destId="{05C31355-7B8B-4C3A-9E99-6465A08573B4}" srcOrd="0" destOrd="0" presId="urn:microsoft.com/office/officeart/2005/8/layout/cycle4"/>
    <dgm:cxn modelId="{A7B3A185-7D3B-4147-AC31-F1AB988D879B}" type="presParOf" srcId="{EF65E4DD-6991-4035-AD81-C1448E324A8C}" destId="{A649F525-2AC6-4748-80AB-FCBF4F454C84}" srcOrd="0" destOrd="0" presId="urn:microsoft.com/office/officeart/2005/8/layout/cycle4"/>
    <dgm:cxn modelId="{9B9455D8-C436-44CA-A39D-CEEB509ABA16}" type="presParOf" srcId="{A649F525-2AC6-4748-80AB-FCBF4F454C84}" destId="{7A27F6A5-FB7B-4E11-BAF3-218C2EC17453}" srcOrd="0" destOrd="0" presId="urn:microsoft.com/office/officeart/2005/8/layout/cycle4"/>
    <dgm:cxn modelId="{CFD52378-9078-4D0C-A699-AFF28B065A92}" type="presParOf" srcId="{7A27F6A5-FB7B-4E11-BAF3-218C2EC17453}" destId="{4904F4BE-7B8A-4703-B08E-69E6B2F00C43}" srcOrd="0" destOrd="0" presId="urn:microsoft.com/office/officeart/2005/8/layout/cycle4"/>
    <dgm:cxn modelId="{525BDFFB-3F5E-4FA5-B133-267B4294EF9B}" type="presParOf" srcId="{7A27F6A5-FB7B-4E11-BAF3-218C2EC17453}" destId="{753E08F2-6D58-4C3C-81BD-AFBEA580CD52}" srcOrd="1" destOrd="0" presId="urn:microsoft.com/office/officeart/2005/8/layout/cycle4"/>
    <dgm:cxn modelId="{059F0B0C-5E42-4301-B62F-A26804508E27}" type="presParOf" srcId="{A649F525-2AC6-4748-80AB-FCBF4F454C84}" destId="{30217B70-4ADB-4BB2-835D-59100E2171E5}" srcOrd="1" destOrd="0" presId="urn:microsoft.com/office/officeart/2005/8/layout/cycle4"/>
    <dgm:cxn modelId="{E939FE3F-A1F7-4093-8D0C-3239933F0CFA}" type="presParOf" srcId="{30217B70-4ADB-4BB2-835D-59100E2171E5}" destId="{05C31355-7B8B-4C3A-9E99-6465A08573B4}" srcOrd="0" destOrd="0" presId="urn:microsoft.com/office/officeart/2005/8/layout/cycle4"/>
    <dgm:cxn modelId="{A71ADC98-706F-404A-B7B7-A2A6DB0BC19F}" type="presParOf" srcId="{30217B70-4ADB-4BB2-835D-59100E2171E5}" destId="{411D1626-DAEC-4F71-9CA9-517F9A8A0CA2}" srcOrd="1" destOrd="0" presId="urn:microsoft.com/office/officeart/2005/8/layout/cycle4"/>
    <dgm:cxn modelId="{8C8C7A14-A4D8-4117-87EF-953F0C0DF930}" type="presParOf" srcId="{A649F525-2AC6-4748-80AB-FCBF4F454C84}" destId="{76233327-BB58-4F5E-9D0D-7CAB70F29220}" srcOrd="2" destOrd="0" presId="urn:microsoft.com/office/officeart/2005/8/layout/cycle4"/>
    <dgm:cxn modelId="{DA6C8ED6-1BC6-4FC4-8A7B-6A8A439E91B6}" type="presParOf" srcId="{76233327-BB58-4F5E-9D0D-7CAB70F29220}" destId="{F8BBB3EC-8A50-497B-8D00-DB7F30E85E06}" srcOrd="0" destOrd="0" presId="urn:microsoft.com/office/officeart/2005/8/layout/cycle4"/>
    <dgm:cxn modelId="{3B0EE9FF-4E16-48BC-934F-F9502B33CEBB}" type="presParOf" srcId="{76233327-BB58-4F5E-9D0D-7CAB70F29220}" destId="{D39DCD6C-21D4-47CC-976E-6D04C9614C75}" srcOrd="1" destOrd="0" presId="urn:microsoft.com/office/officeart/2005/8/layout/cycle4"/>
    <dgm:cxn modelId="{91E3E6E1-99A6-4EF3-9AFA-4967458F8EA9}" type="presParOf" srcId="{A649F525-2AC6-4748-80AB-FCBF4F454C84}" destId="{EEC2FD2C-F38D-436B-AABE-FB88F2481F96}" srcOrd="3" destOrd="0" presId="urn:microsoft.com/office/officeart/2005/8/layout/cycle4"/>
    <dgm:cxn modelId="{6FD3714A-8DD8-49CA-8463-1858F0BFA2FA}" type="presParOf" srcId="{EEC2FD2C-F38D-436B-AABE-FB88F2481F96}" destId="{6E7C666B-65FA-4BC6-BDA8-343D6EA5836E}" srcOrd="0" destOrd="0" presId="urn:microsoft.com/office/officeart/2005/8/layout/cycle4"/>
    <dgm:cxn modelId="{1DA4CDF5-193E-4993-800E-A934FE73808D}" type="presParOf" srcId="{EEC2FD2C-F38D-436B-AABE-FB88F2481F96}" destId="{4E9EDC83-87C7-44AD-9C6D-239D17C280E6}" srcOrd="1" destOrd="0" presId="urn:microsoft.com/office/officeart/2005/8/layout/cycle4"/>
    <dgm:cxn modelId="{E6CCEDBA-F88D-4876-ADDA-DF39EBB51864}" type="presParOf" srcId="{A649F525-2AC6-4748-80AB-FCBF4F454C84}" destId="{13259CFF-CD54-4D3E-8A34-B6D79CE9097B}" srcOrd="4" destOrd="0" presId="urn:microsoft.com/office/officeart/2005/8/layout/cycle4"/>
    <dgm:cxn modelId="{030C7B9C-9450-448E-8359-2DD84E806BAA}" type="presParOf" srcId="{EF65E4DD-6991-4035-AD81-C1448E324A8C}" destId="{B4FDD448-F027-42D1-B923-841523800C3F}" srcOrd="1" destOrd="0" presId="urn:microsoft.com/office/officeart/2005/8/layout/cycle4"/>
    <dgm:cxn modelId="{800C4A9A-D200-4F7F-BB0D-DE01EBA06665}" type="presParOf" srcId="{B4FDD448-F027-42D1-B923-841523800C3F}" destId="{31136E3C-0C4E-4D4E-81B0-6A7800186C34}" srcOrd="0" destOrd="0" presId="urn:microsoft.com/office/officeart/2005/8/layout/cycle4"/>
    <dgm:cxn modelId="{F6C4472A-CF5C-4227-B448-F9A7774F1278}" type="presParOf" srcId="{B4FDD448-F027-42D1-B923-841523800C3F}" destId="{92A53BD8-0FD8-4221-A851-98AEA1AD5274}" srcOrd="1" destOrd="0" presId="urn:microsoft.com/office/officeart/2005/8/layout/cycle4"/>
    <dgm:cxn modelId="{0B1C41E0-6E9F-4885-9FFE-5290EFB320B7}" type="presParOf" srcId="{B4FDD448-F027-42D1-B923-841523800C3F}" destId="{09766C45-B11F-4903-8003-68B7E9915896}" srcOrd="2" destOrd="0" presId="urn:microsoft.com/office/officeart/2005/8/layout/cycle4"/>
    <dgm:cxn modelId="{B1D32CFF-EF59-4F71-BC89-76434ABEC1B5}" type="presParOf" srcId="{B4FDD448-F027-42D1-B923-841523800C3F}" destId="{3172CEBF-2BB5-41B1-AC4E-18C03479A04F}" srcOrd="3" destOrd="0" presId="urn:microsoft.com/office/officeart/2005/8/layout/cycle4"/>
    <dgm:cxn modelId="{4BC2632C-D045-4225-B926-8334751D9518}" type="presParOf" srcId="{B4FDD448-F027-42D1-B923-841523800C3F}" destId="{6EB41B42-0CE8-4F62-B6F4-E3AB7B6BAD85}" srcOrd="4" destOrd="0" presId="urn:microsoft.com/office/officeart/2005/8/layout/cycle4"/>
    <dgm:cxn modelId="{CD83E18A-B714-48F6-841F-B8C2A9E94784}" type="presParOf" srcId="{EF65E4DD-6991-4035-AD81-C1448E324A8C}" destId="{3724AFE4-B8B7-4443-AB8D-4ED13FC6266F}" srcOrd="2" destOrd="0" presId="urn:microsoft.com/office/officeart/2005/8/layout/cycle4"/>
    <dgm:cxn modelId="{26F37DDB-F848-4126-9B4C-AB127F7B8F4E}" type="presParOf" srcId="{EF65E4DD-6991-4035-AD81-C1448E324A8C}" destId="{7556A776-E714-47E4-8492-8C1F11D77DF8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F4471B-8777-448B-8FC9-31C39A961EC6}" type="doc">
      <dgm:prSet loTypeId="urn:microsoft.com/office/officeart/2005/8/layout/cycle4" loCatId="cycle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nb-NO"/>
        </a:p>
      </dgm:t>
    </dgm:pt>
    <dgm:pt modelId="{D4B6503A-10B8-45CC-9593-B3B772679A9C}">
      <dgm:prSet phldrT="[Tekst]"/>
      <dgm:spPr>
        <a:solidFill>
          <a:srgbClr val="5A859C">
            <a:alpha val="90000"/>
          </a:srgbClr>
        </a:solidFill>
        <a:ln>
          <a:solidFill>
            <a:schemeClr val="tx1"/>
          </a:solidFill>
        </a:ln>
      </dgm:spPr>
      <dgm:t>
        <a:bodyPr/>
        <a:lstStyle/>
        <a:p>
          <a:endParaRPr lang="nb-NO" b="1" dirty="0"/>
        </a:p>
      </dgm:t>
    </dgm:pt>
    <dgm:pt modelId="{2DB1E9C9-CD16-4D8A-B9CE-CD7AACF119F6}" type="parTrans" cxnId="{F376A75A-4D56-42DD-9593-FA991A0F65F8}">
      <dgm:prSet/>
      <dgm:spPr/>
      <dgm:t>
        <a:bodyPr/>
        <a:lstStyle/>
        <a:p>
          <a:endParaRPr lang="nb-NO"/>
        </a:p>
      </dgm:t>
    </dgm:pt>
    <dgm:pt modelId="{13101905-22C2-4FEE-88CF-341FCFF5A9F1}" type="sibTrans" cxnId="{F376A75A-4D56-42DD-9593-FA991A0F65F8}">
      <dgm:prSet/>
      <dgm:spPr/>
      <dgm:t>
        <a:bodyPr/>
        <a:lstStyle/>
        <a:p>
          <a:endParaRPr lang="nb-NO"/>
        </a:p>
      </dgm:t>
    </dgm:pt>
    <dgm:pt modelId="{7CDFA480-C0D7-4ED0-9DF8-9E777CC5DAA9}">
      <dgm:prSet phldrT="[Tekst]" custT="1"/>
      <dgm:spPr>
        <a:solidFill>
          <a:schemeClr val="bg1"/>
        </a:solidFill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nb-NO" sz="2000" b="1" dirty="0">
              <a:solidFill>
                <a:schemeClr val="tx1"/>
              </a:solidFill>
            </a:rPr>
            <a:t>Planlegging</a:t>
          </a:r>
        </a:p>
      </dgm:t>
    </dgm:pt>
    <dgm:pt modelId="{708F8140-6FEB-4CAC-8E36-E8BFC0DA2709}" type="parTrans" cxnId="{0167B793-CF76-407F-A8BD-1A55272935F7}">
      <dgm:prSet/>
      <dgm:spPr/>
      <dgm:t>
        <a:bodyPr/>
        <a:lstStyle/>
        <a:p>
          <a:endParaRPr lang="nb-NO"/>
        </a:p>
      </dgm:t>
    </dgm:pt>
    <dgm:pt modelId="{8C78F80F-ED91-4771-ADDA-39FC2D2DC077}" type="sibTrans" cxnId="{0167B793-CF76-407F-A8BD-1A55272935F7}">
      <dgm:prSet/>
      <dgm:spPr/>
      <dgm:t>
        <a:bodyPr/>
        <a:lstStyle/>
        <a:p>
          <a:endParaRPr lang="nb-NO"/>
        </a:p>
      </dgm:t>
    </dgm:pt>
    <dgm:pt modelId="{6A113CE6-0EE2-4BDC-ACCB-E90F145C729F}">
      <dgm:prSet phldrT="[Tekst]"/>
      <dgm:spPr>
        <a:solidFill>
          <a:srgbClr val="5A859C">
            <a:alpha val="90000"/>
          </a:srgbClr>
        </a:solidFill>
        <a:ln>
          <a:solidFill>
            <a:schemeClr val="tx1"/>
          </a:solidFill>
        </a:ln>
      </dgm:spPr>
      <dgm:t>
        <a:bodyPr/>
        <a:lstStyle/>
        <a:p>
          <a:endParaRPr lang="nb-NO" b="1" dirty="0"/>
        </a:p>
      </dgm:t>
    </dgm:pt>
    <dgm:pt modelId="{2CF9C975-E0BC-4402-9E94-946ADF0F7022}" type="parTrans" cxnId="{51FC4DDB-52E8-4AA0-8FFF-A253CC649B3F}">
      <dgm:prSet/>
      <dgm:spPr/>
      <dgm:t>
        <a:bodyPr/>
        <a:lstStyle/>
        <a:p>
          <a:endParaRPr lang="nb-NO"/>
        </a:p>
      </dgm:t>
    </dgm:pt>
    <dgm:pt modelId="{C3441C16-C791-47A5-8D02-05B5A1C7572A}" type="sibTrans" cxnId="{51FC4DDB-52E8-4AA0-8FFF-A253CC649B3F}">
      <dgm:prSet/>
      <dgm:spPr/>
      <dgm:t>
        <a:bodyPr/>
        <a:lstStyle/>
        <a:p>
          <a:endParaRPr lang="nb-NO"/>
        </a:p>
      </dgm:t>
    </dgm:pt>
    <dgm:pt modelId="{51886ED5-E80D-49B0-B16E-99E6B883B0E5}">
      <dgm:prSet phldrT="[Tekst]" custT="1"/>
      <dgm:spPr>
        <a:solidFill>
          <a:schemeClr val="bg1"/>
        </a:solidFill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nb-NO" sz="2000" b="1" dirty="0">
              <a:solidFill>
                <a:schemeClr val="tx1"/>
              </a:solidFill>
            </a:rPr>
            <a:t>Sesong</a:t>
          </a:r>
        </a:p>
      </dgm:t>
    </dgm:pt>
    <dgm:pt modelId="{EA4EAC41-0706-4819-9B1B-353F6F50A02E}" type="parTrans" cxnId="{5D5945D9-3669-451E-98B7-779887054201}">
      <dgm:prSet/>
      <dgm:spPr/>
      <dgm:t>
        <a:bodyPr/>
        <a:lstStyle/>
        <a:p>
          <a:endParaRPr lang="nb-NO"/>
        </a:p>
      </dgm:t>
    </dgm:pt>
    <dgm:pt modelId="{29267E2E-18D2-4866-84CC-3702E1D1C687}" type="sibTrans" cxnId="{5D5945D9-3669-451E-98B7-779887054201}">
      <dgm:prSet/>
      <dgm:spPr/>
      <dgm:t>
        <a:bodyPr/>
        <a:lstStyle/>
        <a:p>
          <a:endParaRPr lang="nb-NO"/>
        </a:p>
      </dgm:t>
    </dgm:pt>
    <dgm:pt modelId="{90E8B8DA-04C9-4CD6-8937-874DCDCA4047}">
      <dgm:prSet phldrT="[Tekst]"/>
      <dgm:spPr>
        <a:solidFill>
          <a:srgbClr val="5A859C">
            <a:alpha val="90000"/>
          </a:srgbClr>
        </a:solidFill>
        <a:ln>
          <a:solidFill>
            <a:schemeClr val="tx1"/>
          </a:solidFill>
        </a:ln>
      </dgm:spPr>
      <dgm:t>
        <a:bodyPr/>
        <a:lstStyle/>
        <a:p>
          <a:endParaRPr lang="nb-NO" b="1" dirty="0"/>
        </a:p>
      </dgm:t>
    </dgm:pt>
    <dgm:pt modelId="{545F8C21-1A15-4015-A73C-AE56033EA025}" type="parTrans" cxnId="{C0B4AEFA-DB06-4DCB-AEE3-FB2BBB33E694}">
      <dgm:prSet/>
      <dgm:spPr/>
      <dgm:t>
        <a:bodyPr/>
        <a:lstStyle/>
        <a:p>
          <a:endParaRPr lang="nb-NO"/>
        </a:p>
      </dgm:t>
    </dgm:pt>
    <dgm:pt modelId="{9FE39DAA-F0FE-48C2-891D-10958BEF46D0}" type="sibTrans" cxnId="{C0B4AEFA-DB06-4DCB-AEE3-FB2BBB33E694}">
      <dgm:prSet/>
      <dgm:spPr/>
      <dgm:t>
        <a:bodyPr/>
        <a:lstStyle/>
        <a:p>
          <a:endParaRPr lang="nb-NO"/>
        </a:p>
      </dgm:t>
    </dgm:pt>
    <dgm:pt modelId="{1E3AE749-9E07-485A-A6C8-47EF6134565D}">
      <dgm:prSet phldrT="[Tekst]" custT="1"/>
      <dgm:spPr>
        <a:solidFill>
          <a:schemeClr val="bg1"/>
        </a:solidFill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nb-NO" sz="2000" b="1" dirty="0">
              <a:solidFill>
                <a:schemeClr val="tx1"/>
              </a:solidFill>
              <a:latin typeface="+mn-lt"/>
            </a:rPr>
            <a:t>Evaluering</a:t>
          </a:r>
        </a:p>
      </dgm:t>
    </dgm:pt>
    <dgm:pt modelId="{B591D539-E9D4-43D8-B5F2-5CA73D1E88B6}" type="sibTrans" cxnId="{E2C713D7-5592-454D-B11E-C3C5DA1C7D61}">
      <dgm:prSet/>
      <dgm:spPr/>
      <dgm:t>
        <a:bodyPr/>
        <a:lstStyle/>
        <a:p>
          <a:endParaRPr lang="nb-NO"/>
        </a:p>
      </dgm:t>
    </dgm:pt>
    <dgm:pt modelId="{C104E956-6897-4E1E-835A-CE180E636DBB}" type="parTrans" cxnId="{E2C713D7-5592-454D-B11E-C3C5DA1C7D61}">
      <dgm:prSet/>
      <dgm:spPr/>
      <dgm:t>
        <a:bodyPr/>
        <a:lstStyle/>
        <a:p>
          <a:endParaRPr lang="nb-NO"/>
        </a:p>
      </dgm:t>
    </dgm:pt>
    <dgm:pt modelId="{0DBA2F4C-A4A7-4DCD-A23D-1ED90F421386}">
      <dgm:prSet phldrT="[Tekst]"/>
      <dgm:spPr>
        <a:solidFill>
          <a:srgbClr val="5A859C">
            <a:alpha val="90000"/>
          </a:srgbClr>
        </a:solidFill>
        <a:ln>
          <a:solidFill>
            <a:schemeClr val="tx1"/>
          </a:solidFill>
        </a:ln>
      </dgm:spPr>
      <dgm:t>
        <a:bodyPr/>
        <a:lstStyle/>
        <a:p>
          <a:endParaRPr lang="nb-NO" b="1" dirty="0"/>
        </a:p>
      </dgm:t>
    </dgm:pt>
    <dgm:pt modelId="{D8A7B2F5-384B-42E1-A50B-630F12216EB2}" type="sibTrans" cxnId="{4C0E7BA4-5FAA-4338-8495-F12715BC7069}">
      <dgm:prSet/>
      <dgm:spPr/>
      <dgm:t>
        <a:bodyPr/>
        <a:lstStyle/>
        <a:p>
          <a:endParaRPr lang="nb-NO"/>
        </a:p>
      </dgm:t>
    </dgm:pt>
    <dgm:pt modelId="{F9E3580A-DEAD-4CC3-82D9-C1376C242238}" type="parTrans" cxnId="{4C0E7BA4-5FAA-4338-8495-F12715BC7069}">
      <dgm:prSet/>
      <dgm:spPr/>
      <dgm:t>
        <a:bodyPr/>
        <a:lstStyle/>
        <a:p>
          <a:endParaRPr lang="nb-NO"/>
        </a:p>
      </dgm:t>
    </dgm:pt>
    <dgm:pt modelId="{A8D36607-A051-40E9-B747-E8D1D88725CC}">
      <dgm:prSet phldrT="[Tekst]" custT="1"/>
      <dgm:spPr>
        <a:solidFill>
          <a:schemeClr val="bg1"/>
        </a:solidFill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nb-NO" sz="2000" b="1" dirty="0">
              <a:solidFill>
                <a:schemeClr val="tx1"/>
              </a:solidFill>
            </a:rPr>
            <a:t>Overvåking</a:t>
          </a:r>
        </a:p>
      </dgm:t>
    </dgm:pt>
    <dgm:pt modelId="{96B1AD4A-0680-4C4E-A79B-79EFF6C9F171}" type="sibTrans" cxnId="{FE618690-C3FB-4688-9C2B-1D687E4276EF}">
      <dgm:prSet/>
      <dgm:spPr/>
      <dgm:t>
        <a:bodyPr/>
        <a:lstStyle/>
        <a:p>
          <a:endParaRPr lang="nb-NO"/>
        </a:p>
      </dgm:t>
    </dgm:pt>
    <dgm:pt modelId="{321D0E00-C430-4E58-8C5C-ADB4D0FED799}" type="parTrans" cxnId="{FE618690-C3FB-4688-9C2B-1D687E4276EF}">
      <dgm:prSet/>
      <dgm:spPr/>
      <dgm:t>
        <a:bodyPr/>
        <a:lstStyle/>
        <a:p>
          <a:endParaRPr lang="nb-NO"/>
        </a:p>
      </dgm:t>
    </dgm:pt>
    <dgm:pt modelId="{9C28FCE7-20B7-457E-BD4D-79B62440C81B}">
      <dgm:prSet phldrT="[Tekst]"/>
      <dgm:spPr>
        <a:solidFill>
          <a:srgbClr val="5A859C">
            <a:alpha val="90000"/>
          </a:srgbClr>
        </a:solidFill>
        <a:ln>
          <a:solidFill>
            <a:schemeClr val="tx1"/>
          </a:solidFill>
        </a:ln>
      </dgm:spPr>
      <dgm:t>
        <a:bodyPr/>
        <a:lstStyle/>
        <a:p>
          <a:endParaRPr lang="nb-NO" dirty="0"/>
        </a:p>
      </dgm:t>
    </dgm:pt>
    <dgm:pt modelId="{0AE6C564-0F37-4C86-B1C0-AAAC80B895FA}" type="parTrans" cxnId="{7FF9B807-7F2B-472A-8921-46860A2180DE}">
      <dgm:prSet/>
      <dgm:spPr/>
      <dgm:t>
        <a:bodyPr/>
        <a:lstStyle/>
        <a:p>
          <a:endParaRPr lang="nb-NO"/>
        </a:p>
      </dgm:t>
    </dgm:pt>
    <dgm:pt modelId="{D79CE920-4020-48C0-98B0-D6439BF5F45C}" type="sibTrans" cxnId="{7FF9B807-7F2B-472A-8921-46860A2180DE}">
      <dgm:prSet/>
      <dgm:spPr/>
      <dgm:t>
        <a:bodyPr/>
        <a:lstStyle/>
        <a:p>
          <a:endParaRPr lang="nb-NO"/>
        </a:p>
      </dgm:t>
    </dgm:pt>
    <dgm:pt modelId="{EF65E4DD-6991-4035-AD81-C1448E324A8C}" type="pres">
      <dgm:prSet presAssocID="{5DF4471B-8777-448B-8FC9-31C39A961EC6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A649F525-2AC6-4748-80AB-FCBF4F454C84}" type="pres">
      <dgm:prSet presAssocID="{5DF4471B-8777-448B-8FC9-31C39A961EC6}" presName="children" presStyleCnt="0"/>
      <dgm:spPr/>
    </dgm:pt>
    <dgm:pt modelId="{7A27F6A5-FB7B-4E11-BAF3-218C2EC17453}" type="pres">
      <dgm:prSet presAssocID="{5DF4471B-8777-448B-8FC9-31C39A961EC6}" presName="child1group" presStyleCnt="0"/>
      <dgm:spPr/>
    </dgm:pt>
    <dgm:pt modelId="{4904F4BE-7B8A-4703-B08E-69E6B2F00C43}" type="pres">
      <dgm:prSet presAssocID="{5DF4471B-8777-448B-8FC9-31C39A961EC6}" presName="child1" presStyleLbl="bgAcc1" presStyleIdx="0" presStyleCnt="4" custScaleX="147568" custScaleY="132917" custLinFactNeighborX="2295" custLinFactNeighborY="22927"/>
      <dgm:spPr/>
    </dgm:pt>
    <dgm:pt modelId="{753E08F2-6D58-4C3C-81BD-AFBEA580CD52}" type="pres">
      <dgm:prSet presAssocID="{5DF4471B-8777-448B-8FC9-31C39A961EC6}" presName="child1Text" presStyleLbl="bgAcc1" presStyleIdx="0" presStyleCnt="4">
        <dgm:presLayoutVars>
          <dgm:bulletEnabled val="1"/>
        </dgm:presLayoutVars>
      </dgm:prSet>
      <dgm:spPr/>
    </dgm:pt>
    <dgm:pt modelId="{30217B70-4ADB-4BB2-835D-59100E2171E5}" type="pres">
      <dgm:prSet presAssocID="{5DF4471B-8777-448B-8FC9-31C39A961EC6}" presName="child2group" presStyleCnt="0"/>
      <dgm:spPr/>
    </dgm:pt>
    <dgm:pt modelId="{05C31355-7B8B-4C3A-9E99-6465A08573B4}" type="pres">
      <dgm:prSet presAssocID="{5DF4471B-8777-448B-8FC9-31C39A961EC6}" presName="child2" presStyleLbl="bgAcc1" presStyleIdx="1" presStyleCnt="4" custScaleX="186352" custScaleY="142475" custLinFactNeighborX="3156" custLinFactNeighborY="28916"/>
      <dgm:spPr/>
    </dgm:pt>
    <dgm:pt modelId="{411D1626-DAEC-4F71-9CA9-517F9A8A0CA2}" type="pres">
      <dgm:prSet presAssocID="{5DF4471B-8777-448B-8FC9-31C39A961EC6}" presName="child2Text" presStyleLbl="bgAcc1" presStyleIdx="1" presStyleCnt="4">
        <dgm:presLayoutVars>
          <dgm:bulletEnabled val="1"/>
        </dgm:presLayoutVars>
      </dgm:prSet>
      <dgm:spPr/>
    </dgm:pt>
    <dgm:pt modelId="{76233327-BB58-4F5E-9D0D-7CAB70F29220}" type="pres">
      <dgm:prSet presAssocID="{5DF4471B-8777-448B-8FC9-31C39A961EC6}" presName="child3group" presStyleCnt="0"/>
      <dgm:spPr/>
    </dgm:pt>
    <dgm:pt modelId="{F8BBB3EC-8A50-497B-8D00-DB7F30E85E06}" type="pres">
      <dgm:prSet presAssocID="{5DF4471B-8777-448B-8FC9-31C39A961EC6}" presName="child3" presStyleLbl="bgAcc1" presStyleIdx="2" presStyleCnt="4" custScaleX="191862" custScaleY="129129" custLinFactNeighborX="28494" custLinFactNeighborY="-14683"/>
      <dgm:spPr/>
    </dgm:pt>
    <dgm:pt modelId="{D39DCD6C-21D4-47CC-976E-6D04C9614C75}" type="pres">
      <dgm:prSet presAssocID="{5DF4471B-8777-448B-8FC9-31C39A961EC6}" presName="child3Text" presStyleLbl="bgAcc1" presStyleIdx="2" presStyleCnt="4">
        <dgm:presLayoutVars>
          <dgm:bulletEnabled val="1"/>
        </dgm:presLayoutVars>
      </dgm:prSet>
      <dgm:spPr/>
    </dgm:pt>
    <dgm:pt modelId="{EEC2FD2C-F38D-436B-AABE-FB88F2481F96}" type="pres">
      <dgm:prSet presAssocID="{5DF4471B-8777-448B-8FC9-31C39A961EC6}" presName="child4group" presStyleCnt="0"/>
      <dgm:spPr/>
    </dgm:pt>
    <dgm:pt modelId="{6E7C666B-65FA-4BC6-BDA8-343D6EA5836E}" type="pres">
      <dgm:prSet presAssocID="{5DF4471B-8777-448B-8FC9-31C39A961EC6}" presName="child4" presStyleLbl="bgAcc1" presStyleIdx="3" presStyleCnt="4" custScaleX="139722" custScaleY="136750" custLinFactNeighborX="577" custLinFactNeighborY="-17366"/>
      <dgm:spPr/>
    </dgm:pt>
    <dgm:pt modelId="{4E9EDC83-87C7-44AD-9C6D-239D17C280E6}" type="pres">
      <dgm:prSet presAssocID="{5DF4471B-8777-448B-8FC9-31C39A961EC6}" presName="child4Text" presStyleLbl="bgAcc1" presStyleIdx="3" presStyleCnt="4">
        <dgm:presLayoutVars>
          <dgm:bulletEnabled val="1"/>
        </dgm:presLayoutVars>
      </dgm:prSet>
      <dgm:spPr/>
    </dgm:pt>
    <dgm:pt modelId="{13259CFF-CD54-4D3E-8A34-B6D79CE9097B}" type="pres">
      <dgm:prSet presAssocID="{5DF4471B-8777-448B-8FC9-31C39A961EC6}" presName="childPlaceholder" presStyleCnt="0"/>
      <dgm:spPr/>
    </dgm:pt>
    <dgm:pt modelId="{B4FDD448-F027-42D1-B923-841523800C3F}" type="pres">
      <dgm:prSet presAssocID="{5DF4471B-8777-448B-8FC9-31C39A961EC6}" presName="circle" presStyleCnt="0"/>
      <dgm:spPr/>
    </dgm:pt>
    <dgm:pt modelId="{31136E3C-0C4E-4D4E-81B0-6A7800186C34}" type="pres">
      <dgm:prSet presAssocID="{5DF4471B-8777-448B-8FC9-31C39A961EC6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92A53BD8-0FD8-4221-A851-98AEA1AD5274}" type="pres">
      <dgm:prSet presAssocID="{5DF4471B-8777-448B-8FC9-31C39A961EC6}" presName="quadrant2" presStyleLbl="node1" presStyleIdx="1" presStyleCnt="4" custLinFactNeighborX="726">
        <dgm:presLayoutVars>
          <dgm:chMax val="1"/>
          <dgm:bulletEnabled val="1"/>
        </dgm:presLayoutVars>
      </dgm:prSet>
      <dgm:spPr/>
    </dgm:pt>
    <dgm:pt modelId="{09766C45-B11F-4903-8003-68B7E9915896}" type="pres">
      <dgm:prSet presAssocID="{5DF4471B-8777-448B-8FC9-31C39A961EC6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3172CEBF-2BB5-41B1-AC4E-18C03479A04F}" type="pres">
      <dgm:prSet presAssocID="{5DF4471B-8777-448B-8FC9-31C39A961EC6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6EB41B42-0CE8-4F62-B6F4-E3AB7B6BAD85}" type="pres">
      <dgm:prSet presAssocID="{5DF4471B-8777-448B-8FC9-31C39A961EC6}" presName="quadrantPlaceholder" presStyleCnt="0"/>
      <dgm:spPr/>
    </dgm:pt>
    <dgm:pt modelId="{3724AFE4-B8B7-4443-AB8D-4ED13FC6266F}" type="pres">
      <dgm:prSet presAssocID="{5DF4471B-8777-448B-8FC9-31C39A961EC6}" presName="center1" presStyleLbl="fgShp" presStyleIdx="0" presStyleCnt="2" custAng="5400000" custLinFactNeighborX="15150" custLinFactNeighborY="17424"/>
      <dgm:spPr>
        <a:solidFill>
          <a:schemeClr val="tx2"/>
        </a:solidFill>
      </dgm:spPr>
    </dgm:pt>
    <dgm:pt modelId="{7556A776-E714-47E4-8492-8C1F11D77DF8}" type="pres">
      <dgm:prSet presAssocID="{5DF4471B-8777-448B-8FC9-31C39A961EC6}" presName="center2" presStyleLbl="fgShp" presStyleIdx="1" presStyleCnt="2" custAng="5400000" custScaleX="98315" custLinFactNeighborX="-11890" custLinFactNeighborY="-22510"/>
      <dgm:spPr>
        <a:solidFill>
          <a:schemeClr val="tx2"/>
        </a:solidFill>
      </dgm:spPr>
    </dgm:pt>
  </dgm:ptLst>
  <dgm:cxnLst>
    <dgm:cxn modelId="{7FF9B807-7F2B-472A-8921-46860A2180DE}" srcId="{A8D36607-A051-40E9-B747-E8D1D88725CC}" destId="{9C28FCE7-20B7-457E-BD4D-79B62440C81B}" srcOrd="1" destOrd="0" parTransId="{0AE6C564-0F37-4C86-B1C0-AAAC80B895FA}" sibTransId="{D79CE920-4020-48C0-98B0-D6439BF5F45C}"/>
    <dgm:cxn modelId="{9A6F3118-D62F-4D8A-BBF8-9A3D452CF1BA}" type="presOf" srcId="{6A113CE6-0EE2-4BDC-ACCB-E90F145C729F}" destId="{411D1626-DAEC-4F71-9CA9-517F9A8A0CA2}" srcOrd="1" destOrd="0" presId="urn:microsoft.com/office/officeart/2005/8/layout/cycle4"/>
    <dgm:cxn modelId="{48D0FE34-9AD5-49F3-B4CD-519B1A792705}" type="presOf" srcId="{D4B6503A-10B8-45CC-9593-B3B772679A9C}" destId="{4904F4BE-7B8A-4703-B08E-69E6B2F00C43}" srcOrd="0" destOrd="0" presId="urn:microsoft.com/office/officeart/2005/8/layout/cycle4"/>
    <dgm:cxn modelId="{B8BB6E44-959C-4A6C-AD80-072C3C6AA462}" type="presOf" srcId="{9C28FCE7-20B7-457E-BD4D-79B62440C81B}" destId="{4E9EDC83-87C7-44AD-9C6D-239D17C280E6}" srcOrd="1" destOrd="1" presId="urn:microsoft.com/office/officeart/2005/8/layout/cycle4"/>
    <dgm:cxn modelId="{D7748265-7244-4AB9-AB20-0509AC2501BA}" type="presOf" srcId="{0DBA2F4C-A4A7-4DCD-A23D-1ED90F421386}" destId="{4E9EDC83-87C7-44AD-9C6D-239D17C280E6}" srcOrd="1" destOrd="0" presId="urn:microsoft.com/office/officeart/2005/8/layout/cycle4"/>
    <dgm:cxn modelId="{EA234948-AACC-4CC6-967C-82BA108789C8}" type="presOf" srcId="{0DBA2F4C-A4A7-4DCD-A23D-1ED90F421386}" destId="{6E7C666B-65FA-4BC6-BDA8-343D6EA5836E}" srcOrd="0" destOrd="0" presId="urn:microsoft.com/office/officeart/2005/8/layout/cycle4"/>
    <dgm:cxn modelId="{1F73B349-6300-4919-83C2-6D9EACB503D0}" type="presOf" srcId="{A8D36607-A051-40E9-B747-E8D1D88725CC}" destId="{3172CEBF-2BB5-41B1-AC4E-18C03479A04F}" srcOrd="0" destOrd="0" presId="urn:microsoft.com/office/officeart/2005/8/layout/cycle4"/>
    <dgm:cxn modelId="{E4AA3355-6773-438D-B10B-8464FE20ABE2}" type="presOf" srcId="{90E8B8DA-04C9-4CD6-8937-874DCDCA4047}" destId="{F8BBB3EC-8A50-497B-8D00-DB7F30E85E06}" srcOrd="0" destOrd="0" presId="urn:microsoft.com/office/officeart/2005/8/layout/cycle4"/>
    <dgm:cxn modelId="{F376A75A-4D56-42DD-9593-FA991A0F65F8}" srcId="{1E3AE749-9E07-485A-A6C8-47EF6134565D}" destId="{D4B6503A-10B8-45CC-9593-B3B772679A9C}" srcOrd="0" destOrd="0" parTransId="{2DB1E9C9-CD16-4D8A-B9CE-CD7AACF119F6}" sibTransId="{13101905-22C2-4FEE-88CF-341FCFF5A9F1}"/>
    <dgm:cxn modelId="{FE618690-C3FB-4688-9C2B-1D687E4276EF}" srcId="{5DF4471B-8777-448B-8FC9-31C39A961EC6}" destId="{A8D36607-A051-40E9-B747-E8D1D88725CC}" srcOrd="3" destOrd="0" parTransId="{321D0E00-C430-4E58-8C5C-ADB4D0FED799}" sibTransId="{96B1AD4A-0680-4C4E-A79B-79EFF6C9F171}"/>
    <dgm:cxn modelId="{0167B793-CF76-407F-A8BD-1A55272935F7}" srcId="{5DF4471B-8777-448B-8FC9-31C39A961EC6}" destId="{7CDFA480-C0D7-4ED0-9DF8-9E777CC5DAA9}" srcOrd="1" destOrd="0" parTransId="{708F8140-6FEB-4CAC-8E36-E8BFC0DA2709}" sibTransId="{8C78F80F-ED91-4771-ADDA-39FC2D2DC077}"/>
    <dgm:cxn modelId="{6B39FE97-4B85-413D-BB93-0D1F97F6A214}" type="presOf" srcId="{90E8B8DA-04C9-4CD6-8937-874DCDCA4047}" destId="{D39DCD6C-21D4-47CC-976E-6D04C9614C75}" srcOrd="1" destOrd="0" presId="urn:microsoft.com/office/officeart/2005/8/layout/cycle4"/>
    <dgm:cxn modelId="{73899F9B-2624-4C7C-A19F-574787612DBE}" type="presOf" srcId="{9C28FCE7-20B7-457E-BD4D-79B62440C81B}" destId="{6E7C666B-65FA-4BC6-BDA8-343D6EA5836E}" srcOrd="0" destOrd="1" presId="urn:microsoft.com/office/officeart/2005/8/layout/cycle4"/>
    <dgm:cxn modelId="{F341C7A3-3BF9-4778-A9B2-A533C4198BE1}" type="presOf" srcId="{1E3AE749-9E07-485A-A6C8-47EF6134565D}" destId="{31136E3C-0C4E-4D4E-81B0-6A7800186C34}" srcOrd="0" destOrd="0" presId="urn:microsoft.com/office/officeart/2005/8/layout/cycle4"/>
    <dgm:cxn modelId="{4C0E7BA4-5FAA-4338-8495-F12715BC7069}" srcId="{A8D36607-A051-40E9-B747-E8D1D88725CC}" destId="{0DBA2F4C-A4A7-4DCD-A23D-1ED90F421386}" srcOrd="0" destOrd="0" parTransId="{F9E3580A-DEAD-4CC3-82D9-C1376C242238}" sibTransId="{D8A7B2F5-384B-42E1-A50B-630F12216EB2}"/>
    <dgm:cxn modelId="{F48917AD-6F20-4A37-B9EC-19D30A8D6AC1}" type="presOf" srcId="{D4B6503A-10B8-45CC-9593-B3B772679A9C}" destId="{753E08F2-6D58-4C3C-81BD-AFBEA580CD52}" srcOrd="1" destOrd="0" presId="urn:microsoft.com/office/officeart/2005/8/layout/cycle4"/>
    <dgm:cxn modelId="{CF848AC1-940E-49E5-8BFA-C5474EB8F091}" type="presOf" srcId="{51886ED5-E80D-49B0-B16E-99E6B883B0E5}" destId="{09766C45-B11F-4903-8003-68B7E9915896}" srcOrd="0" destOrd="0" presId="urn:microsoft.com/office/officeart/2005/8/layout/cycle4"/>
    <dgm:cxn modelId="{E2C713D7-5592-454D-B11E-C3C5DA1C7D61}" srcId="{5DF4471B-8777-448B-8FC9-31C39A961EC6}" destId="{1E3AE749-9E07-485A-A6C8-47EF6134565D}" srcOrd="0" destOrd="0" parTransId="{C104E956-6897-4E1E-835A-CE180E636DBB}" sibTransId="{B591D539-E9D4-43D8-B5F2-5CA73D1E88B6}"/>
    <dgm:cxn modelId="{5D5945D9-3669-451E-98B7-779887054201}" srcId="{5DF4471B-8777-448B-8FC9-31C39A961EC6}" destId="{51886ED5-E80D-49B0-B16E-99E6B883B0E5}" srcOrd="2" destOrd="0" parTransId="{EA4EAC41-0706-4819-9B1B-353F6F50A02E}" sibTransId="{29267E2E-18D2-4866-84CC-3702E1D1C687}"/>
    <dgm:cxn modelId="{51FC4DDB-52E8-4AA0-8FFF-A253CC649B3F}" srcId="{7CDFA480-C0D7-4ED0-9DF8-9E777CC5DAA9}" destId="{6A113CE6-0EE2-4BDC-ACCB-E90F145C729F}" srcOrd="0" destOrd="0" parTransId="{2CF9C975-E0BC-4402-9E94-946ADF0F7022}" sibTransId="{C3441C16-C791-47A5-8D02-05B5A1C7572A}"/>
    <dgm:cxn modelId="{364C7FDC-93B2-4805-9976-30E98A4C7F82}" type="presOf" srcId="{7CDFA480-C0D7-4ED0-9DF8-9E777CC5DAA9}" destId="{92A53BD8-0FD8-4221-A851-98AEA1AD5274}" srcOrd="0" destOrd="0" presId="urn:microsoft.com/office/officeart/2005/8/layout/cycle4"/>
    <dgm:cxn modelId="{E67B45F0-7751-47EE-9DF0-FFFF6CDA6797}" type="presOf" srcId="{5DF4471B-8777-448B-8FC9-31C39A961EC6}" destId="{EF65E4DD-6991-4035-AD81-C1448E324A8C}" srcOrd="0" destOrd="0" presId="urn:microsoft.com/office/officeart/2005/8/layout/cycle4"/>
    <dgm:cxn modelId="{C0B4AEFA-DB06-4DCB-AEE3-FB2BBB33E694}" srcId="{51886ED5-E80D-49B0-B16E-99E6B883B0E5}" destId="{90E8B8DA-04C9-4CD6-8937-874DCDCA4047}" srcOrd="0" destOrd="0" parTransId="{545F8C21-1A15-4015-A73C-AE56033EA025}" sibTransId="{9FE39DAA-F0FE-48C2-891D-10958BEF46D0}"/>
    <dgm:cxn modelId="{26B8E2FD-D19F-4393-9940-64E55B47EBFC}" type="presOf" srcId="{6A113CE6-0EE2-4BDC-ACCB-E90F145C729F}" destId="{05C31355-7B8B-4C3A-9E99-6465A08573B4}" srcOrd="0" destOrd="0" presId="urn:microsoft.com/office/officeart/2005/8/layout/cycle4"/>
    <dgm:cxn modelId="{A7B3A185-7D3B-4147-AC31-F1AB988D879B}" type="presParOf" srcId="{EF65E4DD-6991-4035-AD81-C1448E324A8C}" destId="{A649F525-2AC6-4748-80AB-FCBF4F454C84}" srcOrd="0" destOrd="0" presId="urn:microsoft.com/office/officeart/2005/8/layout/cycle4"/>
    <dgm:cxn modelId="{9B9455D8-C436-44CA-A39D-CEEB509ABA16}" type="presParOf" srcId="{A649F525-2AC6-4748-80AB-FCBF4F454C84}" destId="{7A27F6A5-FB7B-4E11-BAF3-218C2EC17453}" srcOrd="0" destOrd="0" presId="urn:microsoft.com/office/officeart/2005/8/layout/cycle4"/>
    <dgm:cxn modelId="{CFD52378-9078-4D0C-A699-AFF28B065A92}" type="presParOf" srcId="{7A27F6A5-FB7B-4E11-BAF3-218C2EC17453}" destId="{4904F4BE-7B8A-4703-B08E-69E6B2F00C43}" srcOrd="0" destOrd="0" presId="urn:microsoft.com/office/officeart/2005/8/layout/cycle4"/>
    <dgm:cxn modelId="{525BDFFB-3F5E-4FA5-B133-267B4294EF9B}" type="presParOf" srcId="{7A27F6A5-FB7B-4E11-BAF3-218C2EC17453}" destId="{753E08F2-6D58-4C3C-81BD-AFBEA580CD52}" srcOrd="1" destOrd="0" presId="urn:microsoft.com/office/officeart/2005/8/layout/cycle4"/>
    <dgm:cxn modelId="{059F0B0C-5E42-4301-B62F-A26804508E27}" type="presParOf" srcId="{A649F525-2AC6-4748-80AB-FCBF4F454C84}" destId="{30217B70-4ADB-4BB2-835D-59100E2171E5}" srcOrd="1" destOrd="0" presId="urn:microsoft.com/office/officeart/2005/8/layout/cycle4"/>
    <dgm:cxn modelId="{E939FE3F-A1F7-4093-8D0C-3239933F0CFA}" type="presParOf" srcId="{30217B70-4ADB-4BB2-835D-59100E2171E5}" destId="{05C31355-7B8B-4C3A-9E99-6465A08573B4}" srcOrd="0" destOrd="0" presId="urn:microsoft.com/office/officeart/2005/8/layout/cycle4"/>
    <dgm:cxn modelId="{A71ADC98-706F-404A-B7B7-A2A6DB0BC19F}" type="presParOf" srcId="{30217B70-4ADB-4BB2-835D-59100E2171E5}" destId="{411D1626-DAEC-4F71-9CA9-517F9A8A0CA2}" srcOrd="1" destOrd="0" presId="urn:microsoft.com/office/officeart/2005/8/layout/cycle4"/>
    <dgm:cxn modelId="{8C8C7A14-A4D8-4117-87EF-953F0C0DF930}" type="presParOf" srcId="{A649F525-2AC6-4748-80AB-FCBF4F454C84}" destId="{76233327-BB58-4F5E-9D0D-7CAB70F29220}" srcOrd="2" destOrd="0" presId="urn:microsoft.com/office/officeart/2005/8/layout/cycle4"/>
    <dgm:cxn modelId="{DA6C8ED6-1BC6-4FC4-8A7B-6A8A439E91B6}" type="presParOf" srcId="{76233327-BB58-4F5E-9D0D-7CAB70F29220}" destId="{F8BBB3EC-8A50-497B-8D00-DB7F30E85E06}" srcOrd="0" destOrd="0" presId="urn:microsoft.com/office/officeart/2005/8/layout/cycle4"/>
    <dgm:cxn modelId="{3B0EE9FF-4E16-48BC-934F-F9502B33CEBB}" type="presParOf" srcId="{76233327-BB58-4F5E-9D0D-7CAB70F29220}" destId="{D39DCD6C-21D4-47CC-976E-6D04C9614C75}" srcOrd="1" destOrd="0" presId="urn:microsoft.com/office/officeart/2005/8/layout/cycle4"/>
    <dgm:cxn modelId="{91E3E6E1-99A6-4EF3-9AFA-4967458F8EA9}" type="presParOf" srcId="{A649F525-2AC6-4748-80AB-FCBF4F454C84}" destId="{EEC2FD2C-F38D-436B-AABE-FB88F2481F96}" srcOrd="3" destOrd="0" presId="urn:microsoft.com/office/officeart/2005/8/layout/cycle4"/>
    <dgm:cxn modelId="{6FD3714A-8DD8-49CA-8463-1858F0BFA2FA}" type="presParOf" srcId="{EEC2FD2C-F38D-436B-AABE-FB88F2481F96}" destId="{6E7C666B-65FA-4BC6-BDA8-343D6EA5836E}" srcOrd="0" destOrd="0" presId="urn:microsoft.com/office/officeart/2005/8/layout/cycle4"/>
    <dgm:cxn modelId="{1DA4CDF5-193E-4993-800E-A934FE73808D}" type="presParOf" srcId="{EEC2FD2C-F38D-436B-AABE-FB88F2481F96}" destId="{4E9EDC83-87C7-44AD-9C6D-239D17C280E6}" srcOrd="1" destOrd="0" presId="urn:microsoft.com/office/officeart/2005/8/layout/cycle4"/>
    <dgm:cxn modelId="{E6CCEDBA-F88D-4876-ADDA-DF39EBB51864}" type="presParOf" srcId="{A649F525-2AC6-4748-80AB-FCBF4F454C84}" destId="{13259CFF-CD54-4D3E-8A34-B6D79CE9097B}" srcOrd="4" destOrd="0" presId="urn:microsoft.com/office/officeart/2005/8/layout/cycle4"/>
    <dgm:cxn modelId="{030C7B9C-9450-448E-8359-2DD84E806BAA}" type="presParOf" srcId="{EF65E4DD-6991-4035-AD81-C1448E324A8C}" destId="{B4FDD448-F027-42D1-B923-841523800C3F}" srcOrd="1" destOrd="0" presId="urn:microsoft.com/office/officeart/2005/8/layout/cycle4"/>
    <dgm:cxn modelId="{800C4A9A-D200-4F7F-BB0D-DE01EBA06665}" type="presParOf" srcId="{B4FDD448-F027-42D1-B923-841523800C3F}" destId="{31136E3C-0C4E-4D4E-81B0-6A7800186C34}" srcOrd="0" destOrd="0" presId="urn:microsoft.com/office/officeart/2005/8/layout/cycle4"/>
    <dgm:cxn modelId="{F6C4472A-CF5C-4227-B448-F9A7774F1278}" type="presParOf" srcId="{B4FDD448-F027-42D1-B923-841523800C3F}" destId="{92A53BD8-0FD8-4221-A851-98AEA1AD5274}" srcOrd="1" destOrd="0" presId="urn:microsoft.com/office/officeart/2005/8/layout/cycle4"/>
    <dgm:cxn modelId="{0B1C41E0-6E9F-4885-9FFE-5290EFB320B7}" type="presParOf" srcId="{B4FDD448-F027-42D1-B923-841523800C3F}" destId="{09766C45-B11F-4903-8003-68B7E9915896}" srcOrd="2" destOrd="0" presId="urn:microsoft.com/office/officeart/2005/8/layout/cycle4"/>
    <dgm:cxn modelId="{B1D32CFF-EF59-4F71-BC89-76434ABEC1B5}" type="presParOf" srcId="{B4FDD448-F027-42D1-B923-841523800C3F}" destId="{3172CEBF-2BB5-41B1-AC4E-18C03479A04F}" srcOrd="3" destOrd="0" presId="urn:microsoft.com/office/officeart/2005/8/layout/cycle4"/>
    <dgm:cxn modelId="{4BC2632C-D045-4225-B926-8334751D9518}" type="presParOf" srcId="{B4FDD448-F027-42D1-B923-841523800C3F}" destId="{6EB41B42-0CE8-4F62-B6F4-E3AB7B6BAD85}" srcOrd="4" destOrd="0" presId="urn:microsoft.com/office/officeart/2005/8/layout/cycle4"/>
    <dgm:cxn modelId="{CD83E18A-B714-48F6-841F-B8C2A9E94784}" type="presParOf" srcId="{EF65E4DD-6991-4035-AD81-C1448E324A8C}" destId="{3724AFE4-B8B7-4443-AB8D-4ED13FC6266F}" srcOrd="2" destOrd="0" presId="urn:microsoft.com/office/officeart/2005/8/layout/cycle4"/>
    <dgm:cxn modelId="{26F37DDB-F848-4126-9B4C-AB127F7B8F4E}" type="presParOf" srcId="{EF65E4DD-6991-4035-AD81-C1448E324A8C}" destId="{7556A776-E714-47E4-8492-8C1F11D77DF8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BBB3EC-8A50-497B-8D00-DB7F30E85E06}">
      <dsp:nvSpPr>
        <dsp:cNvPr id="0" name=""/>
        <dsp:cNvSpPr/>
      </dsp:nvSpPr>
      <dsp:spPr>
        <a:xfrm>
          <a:off x="4617230" y="3482568"/>
          <a:ext cx="4386750" cy="24644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nb-NO" sz="4600" b="1" kern="1200" dirty="0"/>
        </a:p>
      </dsp:txBody>
      <dsp:txXfrm>
        <a:off x="5987391" y="4152819"/>
        <a:ext cx="2962453" cy="1740071"/>
      </dsp:txXfrm>
    </dsp:sp>
    <dsp:sp modelId="{6E7C666B-65FA-4BC6-BDA8-343D6EA5836E}">
      <dsp:nvSpPr>
        <dsp:cNvPr id="0" name=""/>
        <dsp:cNvSpPr/>
      </dsp:nvSpPr>
      <dsp:spPr>
        <a:xfrm>
          <a:off x="-37790" y="3349306"/>
          <a:ext cx="4116605" cy="2609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nb-NO" sz="4600" b="1" kern="1200" dirty="0"/>
        </a:p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nb-NO" sz="4600" kern="1200" dirty="0"/>
        </a:p>
      </dsp:txBody>
      <dsp:txXfrm>
        <a:off x="19541" y="4059113"/>
        <a:ext cx="2766962" cy="1842767"/>
      </dsp:txXfrm>
    </dsp:sp>
    <dsp:sp modelId="{05C31355-7B8B-4C3A-9E99-6465A08573B4}">
      <dsp:nvSpPr>
        <dsp:cNvPr id="0" name=""/>
        <dsp:cNvSpPr/>
      </dsp:nvSpPr>
      <dsp:spPr>
        <a:xfrm>
          <a:off x="4663708" y="278768"/>
          <a:ext cx="4293795" cy="23313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nb-NO" sz="4600" b="1" kern="1200" dirty="0"/>
        </a:p>
      </dsp:txBody>
      <dsp:txXfrm>
        <a:off x="6003057" y="329979"/>
        <a:ext cx="2903234" cy="1646067"/>
      </dsp:txXfrm>
    </dsp:sp>
    <dsp:sp modelId="{4904F4BE-7B8A-4703-B08E-69E6B2F00C43}">
      <dsp:nvSpPr>
        <dsp:cNvPr id="0" name=""/>
        <dsp:cNvSpPr/>
      </dsp:nvSpPr>
      <dsp:spPr>
        <a:xfrm>
          <a:off x="32507" y="188600"/>
          <a:ext cx="4077243" cy="24164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nb-NO" sz="4600" b="1" kern="1200" dirty="0"/>
        </a:p>
      </dsp:txBody>
      <dsp:txXfrm>
        <a:off x="85589" y="241682"/>
        <a:ext cx="2747906" cy="1706179"/>
      </dsp:txXfrm>
    </dsp:sp>
    <dsp:sp modelId="{31136E3C-0C4E-4D4E-81B0-6A7800186C34}">
      <dsp:nvSpPr>
        <dsp:cNvPr id="0" name=""/>
        <dsp:cNvSpPr/>
      </dsp:nvSpPr>
      <dsp:spPr>
        <a:xfrm>
          <a:off x="1832482" y="364136"/>
          <a:ext cx="2582470" cy="2582470"/>
        </a:xfrm>
        <a:prstGeom prst="pieWedg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 dirty="0"/>
            <a:t>Evaluering</a:t>
          </a:r>
        </a:p>
      </dsp:txBody>
      <dsp:txXfrm>
        <a:off x="2588870" y="1120524"/>
        <a:ext cx="1826082" cy="1826082"/>
      </dsp:txXfrm>
    </dsp:sp>
    <dsp:sp modelId="{92A53BD8-0FD8-4221-A851-98AEA1AD5274}">
      <dsp:nvSpPr>
        <dsp:cNvPr id="0" name=""/>
        <dsp:cNvSpPr/>
      </dsp:nvSpPr>
      <dsp:spPr>
        <a:xfrm rot="5400000">
          <a:off x="4552985" y="364136"/>
          <a:ext cx="2582470" cy="2582470"/>
        </a:xfrm>
        <a:prstGeom prst="pieWedg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 dirty="0"/>
            <a:t>Planlegging</a:t>
          </a:r>
        </a:p>
      </dsp:txBody>
      <dsp:txXfrm rot="-5400000">
        <a:off x="4552985" y="1120524"/>
        <a:ext cx="1826082" cy="1826082"/>
      </dsp:txXfrm>
    </dsp:sp>
    <dsp:sp modelId="{09766C45-B11F-4903-8003-68B7E9915896}">
      <dsp:nvSpPr>
        <dsp:cNvPr id="0" name=""/>
        <dsp:cNvSpPr/>
      </dsp:nvSpPr>
      <dsp:spPr>
        <a:xfrm rot="10800000">
          <a:off x="4534236" y="3065890"/>
          <a:ext cx="2582470" cy="2582470"/>
        </a:xfrm>
        <a:prstGeom prst="pieWedg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 dirty="0"/>
            <a:t>Sesong</a:t>
          </a:r>
        </a:p>
      </dsp:txBody>
      <dsp:txXfrm rot="10800000">
        <a:off x="4534236" y="3065890"/>
        <a:ext cx="1826082" cy="1826082"/>
      </dsp:txXfrm>
    </dsp:sp>
    <dsp:sp modelId="{3172CEBF-2BB5-41B1-AC4E-18C03479A04F}">
      <dsp:nvSpPr>
        <dsp:cNvPr id="0" name=""/>
        <dsp:cNvSpPr/>
      </dsp:nvSpPr>
      <dsp:spPr>
        <a:xfrm rot="16200000">
          <a:off x="1832482" y="3065890"/>
          <a:ext cx="2582470" cy="2582470"/>
        </a:xfrm>
        <a:prstGeom prst="pieWedg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 dirty="0"/>
            <a:t>Overvåking</a:t>
          </a:r>
        </a:p>
      </dsp:txBody>
      <dsp:txXfrm rot="5400000">
        <a:off x="2588870" y="3065890"/>
        <a:ext cx="1826082" cy="1826082"/>
      </dsp:txXfrm>
    </dsp:sp>
    <dsp:sp modelId="{3724AFE4-B8B7-4443-AB8D-4ED13FC6266F}">
      <dsp:nvSpPr>
        <dsp:cNvPr id="0" name=""/>
        <dsp:cNvSpPr/>
      </dsp:nvSpPr>
      <dsp:spPr>
        <a:xfrm rot="5400000">
          <a:off x="4163859" y="2604563"/>
          <a:ext cx="891638" cy="775337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556A776-E714-47E4-8492-8C1F11D77DF8}">
      <dsp:nvSpPr>
        <dsp:cNvPr id="0" name=""/>
        <dsp:cNvSpPr/>
      </dsp:nvSpPr>
      <dsp:spPr>
        <a:xfrm rot="16200000">
          <a:off x="3911610" y="2611817"/>
          <a:ext cx="876614" cy="775337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BBB3EC-8A50-497B-8D00-DB7F30E85E06}">
      <dsp:nvSpPr>
        <dsp:cNvPr id="0" name=""/>
        <dsp:cNvSpPr/>
      </dsp:nvSpPr>
      <dsp:spPr>
        <a:xfrm>
          <a:off x="3722854" y="3550820"/>
          <a:ext cx="5672654" cy="2473114"/>
        </a:xfrm>
        <a:prstGeom prst="roundRect">
          <a:avLst>
            <a:gd name="adj" fmla="val 10000"/>
          </a:avLst>
        </a:prstGeom>
        <a:solidFill>
          <a:srgbClr val="5A859C">
            <a:alpha val="90000"/>
          </a:srgb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nb-NO" sz="4600" b="1" kern="1200" dirty="0"/>
        </a:p>
      </dsp:txBody>
      <dsp:txXfrm>
        <a:off x="5478977" y="4223424"/>
        <a:ext cx="3862206" cy="1746183"/>
      </dsp:txXfrm>
    </dsp:sp>
    <dsp:sp modelId="{6E7C666B-65FA-4BC6-BDA8-343D6EA5836E}">
      <dsp:nvSpPr>
        <dsp:cNvPr id="0" name=""/>
        <dsp:cNvSpPr/>
      </dsp:nvSpPr>
      <dsp:spPr>
        <a:xfrm>
          <a:off x="-313270" y="3426454"/>
          <a:ext cx="4131066" cy="2619073"/>
        </a:xfrm>
        <a:prstGeom prst="roundRect">
          <a:avLst>
            <a:gd name="adj" fmla="val 10000"/>
          </a:avLst>
        </a:prstGeom>
        <a:solidFill>
          <a:srgbClr val="5A859C">
            <a:alpha val="90000"/>
          </a:srgb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nb-NO" sz="4600" b="1" kern="1200" dirty="0"/>
        </a:p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nb-NO" sz="4600" kern="1200" dirty="0"/>
        </a:p>
      </dsp:txBody>
      <dsp:txXfrm>
        <a:off x="-255737" y="4138756"/>
        <a:ext cx="2776680" cy="1849239"/>
      </dsp:txXfrm>
    </dsp:sp>
    <dsp:sp modelId="{05C31355-7B8B-4C3A-9E99-6465A08573B4}">
      <dsp:nvSpPr>
        <dsp:cNvPr id="0" name=""/>
        <dsp:cNvSpPr/>
      </dsp:nvSpPr>
      <dsp:spPr>
        <a:xfrm>
          <a:off x="3804310" y="188178"/>
          <a:ext cx="5509744" cy="2728720"/>
        </a:xfrm>
        <a:prstGeom prst="roundRect">
          <a:avLst>
            <a:gd name="adj" fmla="val 10000"/>
          </a:avLst>
        </a:prstGeom>
        <a:solidFill>
          <a:srgbClr val="5A859C">
            <a:alpha val="90000"/>
          </a:srgb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nb-NO" sz="4600" b="1" kern="1200" dirty="0"/>
        </a:p>
      </dsp:txBody>
      <dsp:txXfrm>
        <a:off x="5517174" y="248119"/>
        <a:ext cx="3736938" cy="1926658"/>
      </dsp:txXfrm>
    </dsp:sp>
    <dsp:sp modelId="{4904F4BE-7B8A-4703-B08E-69E6B2F00C43}">
      <dsp:nvSpPr>
        <dsp:cNvPr id="0" name=""/>
        <dsp:cNvSpPr/>
      </dsp:nvSpPr>
      <dsp:spPr>
        <a:xfrm>
          <a:off x="-378464" y="165004"/>
          <a:ext cx="4363043" cy="2545663"/>
        </a:xfrm>
        <a:prstGeom prst="roundRect">
          <a:avLst>
            <a:gd name="adj" fmla="val 10000"/>
          </a:avLst>
        </a:prstGeom>
        <a:solidFill>
          <a:srgbClr val="5A859C">
            <a:alpha val="90000"/>
          </a:srgb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nb-NO" sz="4600" b="1" kern="1200" dirty="0"/>
        </a:p>
      </dsp:txBody>
      <dsp:txXfrm>
        <a:off x="-322544" y="220924"/>
        <a:ext cx="2942290" cy="1797407"/>
      </dsp:txXfrm>
    </dsp:sp>
    <dsp:sp modelId="{31136E3C-0C4E-4D4E-81B0-6A7800186C34}">
      <dsp:nvSpPr>
        <dsp:cNvPr id="0" name=""/>
        <dsp:cNvSpPr/>
      </dsp:nvSpPr>
      <dsp:spPr>
        <a:xfrm>
          <a:off x="1823201" y="354855"/>
          <a:ext cx="2591542" cy="2591542"/>
        </a:xfrm>
        <a:prstGeom prst="pieWedge">
          <a:avLst/>
        </a:prstGeom>
        <a:solidFill>
          <a:schemeClr val="bg1"/>
        </a:solidFill>
        <a:ln w="19050" cap="flat" cmpd="sng" algn="ctr">
          <a:solidFill>
            <a:schemeClr val="tx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b="1" kern="1200" dirty="0">
              <a:solidFill>
                <a:schemeClr val="tx1"/>
              </a:solidFill>
              <a:latin typeface="+mn-lt"/>
            </a:rPr>
            <a:t>Evaluering</a:t>
          </a:r>
        </a:p>
      </dsp:txBody>
      <dsp:txXfrm>
        <a:off x="2582246" y="1113900"/>
        <a:ext cx="1832497" cy="1832497"/>
      </dsp:txXfrm>
    </dsp:sp>
    <dsp:sp modelId="{92A53BD8-0FD8-4221-A851-98AEA1AD5274}">
      <dsp:nvSpPr>
        <dsp:cNvPr id="0" name=""/>
        <dsp:cNvSpPr/>
      </dsp:nvSpPr>
      <dsp:spPr>
        <a:xfrm rot="5400000">
          <a:off x="4553260" y="354855"/>
          <a:ext cx="2591542" cy="2591542"/>
        </a:xfrm>
        <a:prstGeom prst="pieWedge">
          <a:avLst/>
        </a:prstGeom>
        <a:solidFill>
          <a:schemeClr val="bg1"/>
        </a:solidFill>
        <a:ln w="19050" cap="flat" cmpd="sng" algn="ctr">
          <a:solidFill>
            <a:schemeClr val="tx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b="1" kern="1200" dirty="0">
              <a:solidFill>
                <a:schemeClr val="tx1"/>
              </a:solidFill>
            </a:rPr>
            <a:t>Planlegging</a:t>
          </a:r>
        </a:p>
      </dsp:txBody>
      <dsp:txXfrm rot="-5400000">
        <a:off x="4553260" y="1113900"/>
        <a:ext cx="1832497" cy="1832497"/>
      </dsp:txXfrm>
    </dsp:sp>
    <dsp:sp modelId="{09766C45-B11F-4903-8003-68B7E9915896}">
      <dsp:nvSpPr>
        <dsp:cNvPr id="0" name=""/>
        <dsp:cNvSpPr/>
      </dsp:nvSpPr>
      <dsp:spPr>
        <a:xfrm rot="10800000">
          <a:off x="4534445" y="3066099"/>
          <a:ext cx="2591542" cy="2591542"/>
        </a:xfrm>
        <a:prstGeom prst="pieWedge">
          <a:avLst/>
        </a:prstGeom>
        <a:solidFill>
          <a:schemeClr val="bg1"/>
        </a:solidFill>
        <a:ln w="19050" cap="flat" cmpd="sng" algn="ctr">
          <a:solidFill>
            <a:schemeClr val="tx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b="1" kern="1200" dirty="0">
              <a:solidFill>
                <a:schemeClr val="tx1"/>
              </a:solidFill>
            </a:rPr>
            <a:t>Sesong</a:t>
          </a:r>
        </a:p>
      </dsp:txBody>
      <dsp:txXfrm rot="10800000">
        <a:off x="4534445" y="3066099"/>
        <a:ext cx="1832497" cy="1832497"/>
      </dsp:txXfrm>
    </dsp:sp>
    <dsp:sp modelId="{3172CEBF-2BB5-41B1-AC4E-18C03479A04F}">
      <dsp:nvSpPr>
        <dsp:cNvPr id="0" name=""/>
        <dsp:cNvSpPr/>
      </dsp:nvSpPr>
      <dsp:spPr>
        <a:xfrm rot="16200000">
          <a:off x="1823201" y="3066099"/>
          <a:ext cx="2591542" cy="2591542"/>
        </a:xfrm>
        <a:prstGeom prst="pieWedge">
          <a:avLst/>
        </a:prstGeom>
        <a:solidFill>
          <a:schemeClr val="bg1"/>
        </a:solidFill>
        <a:ln w="19050" cap="flat" cmpd="sng" algn="ctr">
          <a:solidFill>
            <a:schemeClr val="tx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b="1" kern="1200" dirty="0">
              <a:solidFill>
                <a:schemeClr val="tx1"/>
              </a:solidFill>
            </a:rPr>
            <a:t>Overvåking</a:t>
          </a:r>
        </a:p>
      </dsp:txBody>
      <dsp:txXfrm rot="5400000">
        <a:off x="2582246" y="3066099"/>
        <a:ext cx="1832497" cy="1832497"/>
      </dsp:txXfrm>
    </dsp:sp>
    <dsp:sp modelId="{3724AFE4-B8B7-4443-AB8D-4ED13FC6266F}">
      <dsp:nvSpPr>
        <dsp:cNvPr id="0" name=""/>
        <dsp:cNvSpPr/>
      </dsp:nvSpPr>
      <dsp:spPr>
        <a:xfrm rot="5400000">
          <a:off x="4162767" y="2603160"/>
          <a:ext cx="894770" cy="778061"/>
        </a:xfrm>
        <a:prstGeom prst="circularArrow">
          <a:avLst/>
        </a:prstGeom>
        <a:solidFill>
          <a:schemeClr val="tx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556A776-E714-47E4-8492-8C1F11D77DF8}">
      <dsp:nvSpPr>
        <dsp:cNvPr id="0" name=""/>
        <dsp:cNvSpPr/>
      </dsp:nvSpPr>
      <dsp:spPr>
        <a:xfrm rot="16200000">
          <a:off x="3928360" y="2591703"/>
          <a:ext cx="879693" cy="778061"/>
        </a:xfrm>
        <a:prstGeom prst="circularArrow">
          <a:avLst/>
        </a:prstGeom>
        <a:solidFill>
          <a:schemeClr val="tx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9506016-10DF-4764-9D95-6CA5F08019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C6B83A4-B030-4C33-980D-FEC2FBD0F2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382D0B9-0DE1-4330-ADAC-4B647252A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CB2B-114E-49DC-B1B1-484E0700FA5F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2B88E63-D39F-4D93-BCBF-2904373B5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0F532A6-1A78-41C0-9F46-284D6D151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DA15-6F25-46A7-99AF-B669B6E6E2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8777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326CB82-4F7C-41D7-9A24-EE47BED11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63021193-6D50-4EA2-9305-4261EF3CD3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7249F5C-C6EC-4413-83C0-1963AE832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CB2B-114E-49DC-B1B1-484E0700FA5F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A2C6E35-12F9-4903-98B1-E98A69087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D09C434-A88A-4096-BC48-83347994F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DA15-6F25-46A7-99AF-B669B6E6E2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9651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D377458A-E9C5-4DF6-BFF1-208AD8673B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7E98DEC8-5D50-4819-AA19-D53F9A923C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6E9861A-C3DB-44E9-A2DE-59F1C8AFE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CB2B-114E-49DC-B1B1-484E0700FA5F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D34D24A-49FC-4806-B47C-AF2AAF471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DC648A4-1630-46D9-9819-B65608E85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DA15-6F25-46A7-99AF-B669B6E6E2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0068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86DA8EC-5787-40F2-A421-CC821851C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E088218-ACD1-4946-8570-E20528A1A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676A7B7-0569-4FC6-937E-CC1174D44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CB2B-114E-49DC-B1B1-484E0700FA5F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9CE49EC-6A1A-4A21-B5E8-DD3F19D07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2183827-E532-4965-889A-DACE3E137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DA15-6F25-46A7-99AF-B669B6E6E2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9799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FD9708D-DFB4-4FFE-BD4B-6610B6861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83A406C-B237-4ECA-A68F-5C0F72296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A1B78EB-8592-4CBB-BF0D-FDB9DA46C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CB2B-114E-49DC-B1B1-484E0700FA5F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6ECA748-F9DB-44D9-81B4-076A77ADA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5D09759-CFBB-4C51-97C6-514BDC5A6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DA15-6F25-46A7-99AF-B669B6E6E2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3473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FBDD4DC-E97C-4F2E-93FA-6E449450A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C7BFF28-CC8E-422A-BE1F-46B664B33D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ED9E80F-9FEA-44FC-A4FE-CEE51D2B5F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21F5099-7240-4C62-AFCF-4A65045D1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CB2B-114E-49DC-B1B1-484E0700FA5F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CEB73A9-89DC-4AD5-AE9F-73DAE9F16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52849D2-E5E7-469D-88B4-17F470132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DA15-6F25-46A7-99AF-B669B6E6E2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4355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770B73C-5BD4-4452-A186-3B52F187D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799602F-5C02-48B1-BD99-5C6DE3574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4AB8BB8-B09A-4688-84B9-B28FD2F86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06F3F4D3-9783-4385-84FB-D174DD17DB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740F57F7-197F-4EB7-B4B8-1816AF6B99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424BB320-E6DE-4522-94F9-ADCA6A64A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CB2B-114E-49DC-B1B1-484E0700FA5F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767B621D-28AD-4907-9A51-BE393C9D7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94FED2D5-0089-480A-8F97-25F257034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DA15-6F25-46A7-99AF-B669B6E6E2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8585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9D486B6-BDE4-49B4-9FB0-B14B5EF66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4F10ABC9-2847-4B26-800A-62478CFB1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CB2B-114E-49DC-B1B1-484E0700FA5F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D6A50E40-ED40-4990-B728-7ED1CAE74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A1183E8-7979-4D01-9CB2-B0972717A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DA15-6F25-46A7-99AF-B669B6E6E2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5644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DD4B842C-95FA-48AE-8893-7DDABF2B7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CB2B-114E-49DC-B1B1-484E0700FA5F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02A3C6AF-2BD2-4C57-B301-FD7BFF5D3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0927F5F-FF1B-49BE-9047-BF7CD5CD8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DA15-6F25-46A7-99AF-B669B6E6E2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03465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C700F49-48E4-4D3D-8BE5-36543EF3B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2C4F42-7373-4ABC-AD5F-37539C7A7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7696271-4E9F-456F-ACA7-92276B885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894B4D8-6007-4BEC-BF67-ED8C149E7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CB2B-114E-49DC-B1B1-484E0700FA5F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E3F864D-3F96-4DBD-9771-BEE5C4B99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94EFF74A-E8AF-4476-94EA-A736870CC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DA15-6F25-46A7-99AF-B669B6E6E2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87486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CE894E-46A5-48A0-AB20-943B36D71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615A7144-B527-40AF-873C-A6BDA1CC2F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B30CF9DC-5000-4859-B943-4050F20AA4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11AC6FA-6EA6-4483-B8C0-588155EA8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CB2B-114E-49DC-B1B1-484E0700FA5F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13DBC6B-8223-48BB-8DCE-5BC521E2A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923CF2BA-0769-444A-94DF-CD9389C1F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DA15-6F25-46A7-99AF-B669B6E6E2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77738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CBED5903-436F-46D8-8E3D-3EA1DAF0E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0F14FA0-E103-4056-8548-5077F525E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33BF15-752E-4485-BFC1-3B3E4DABDA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ECB2B-114E-49DC-B1B1-484E0700FA5F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C77E448-4CFA-4239-A299-6BCD798329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7E73205-2DD4-45B2-9EE2-791603D55D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5DA15-6F25-46A7-99AF-B669B6E6E2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717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0B32934-04A4-4621-AB73-33DC4DEC8623}"/>
              </a:ext>
            </a:extLst>
          </p:cNvPr>
          <p:cNvGraphicFramePr/>
          <p:nvPr/>
        </p:nvGraphicFramePr>
        <p:xfrm>
          <a:off x="2031999" y="125836"/>
          <a:ext cx="8949190" cy="6012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kstSylinder 1">
            <a:extLst>
              <a:ext uri="{FF2B5EF4-FFF2-40B4-BE49-F238E27FC236}">
                <a16:creationId xmlns:a16="http://schemas.microsoft.com/office/drawing/2014/main" id="{11CD757D-14A0-44D2-B4C7-B2B379189B30}"/>
              </a:ext>
            </a:extLst>
          </p:cNvPr>
          <p:cNvSpPr txBox="1"/>
          <p:nvPr/>
        </p:nvSpPr>
        <p:spPr>
          <a:xfrm>
            <a:off x="2256638" y="671120"/>
            <a:ext cx="4311941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b-NO" sz="1050" b="1" dirty="0"/>
              <a:t> Desember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Medlemsmøte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Evaluer driftsplanen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Skrive søknader tiltak</a:t>
            </a:r>
            <a:endParaRPr lang="nb-NO" sz="1050" b="1" dirty="0"/>
          </a:p>
          <a:p>
            <a:pPr lvl="0"/>
            <a:r>
              <a:rPr lang="nb-NO" sz="1050" b="1" dirty="0"/>
              <a:t>November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Regionmøte NL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Styremøte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Evaluer tiltak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Planlegg tiltak for neste år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F5EFE8F8-202A-4D8C-958D-E8681E58AFA5}"/>
              </a:ext>
            </a:extLst>
          </p:cNvPr>
          <p:cNvSpPr txBox="1"/>
          <p:nvPr/>
        </p:nvSpPr>
        <p:spPr>
          <a:xfrm>
            <a:off x="9038659" y="601243"/>
            <a:ext cx="2332141" cy="2146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b-NO" sz="1050" b="1" dirty="0"/>
              <a:t>Januar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Styremøte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Søknadsfrist FM 15. januar</a:t>
            </a:r>
          </a:p>
          <a:p>
            <a:pPr lvl="0"/>
            <a:r>
              <a:rPr lang="nb-NO" sz="1050" b="1" dirty="0"/>
              <a:t>Februar</a:t>
            </a:r>
            <a:endParaRPr lang="nb-NO" sz="105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Regnskap ferdigstilles</a:t>
            </a:r>
          </a:p>
          <a:p>
            <a:pPr lvl="0"/>
            <a:r>
              <a:rPr lang="nb-NO" sz="1050" b="1" dirty="0"/>
              <a:t>Mars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b="1" dirty="0"/>
              <a:t> </a:t>
            </a:r>
          </a:p>
          <a:p>
            <a:pPr lvl="0"/>
            <a:r>
              <a:rPr lang="nb-NO" sz="1050" b="1" dirty="0"/>
              <a:t>April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Regnskap revidert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Årsmøte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Styremøte</a:t>
            </a:r>
          </a:p>
          <a:p>
            <a:endParaRPr lang="nb-NO" dirty="0"/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F5E2022D-343C-4243-9459-9B3B7DDA1C2B}"/>
              </a:ext>
            </a:extLst>
          </p:cNvPr>
          <p:cNvSpPr txBox="1"/>
          <p:nvPr/>
        </p:nvSpPr>
        <p:spPr>
          <a:xfrm>
            <a:off x="2248249" y="3733102"/>
            <a:ext cx="2256640" cy="1777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nb-NO" sz="1050" b="1" dirty="0"/>
          </a:p>
          <a:p>
            <a:pPr lvl="0"/>
            <a:r>
              <a:rPr lang="nb-NO" sz="1050" b="1" dirty="0"/>
              <a:t>Oktober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Høstmøte NL, Trondheim</a:t>
            </a:r>
          </a:p>
          <a:p>
            <a:pPr lvl="0"/>
            <a:r>
              <a:rPr lang="nb-NO" sz="1050" b="1" dirty="0"/>
              <a:t>September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Styremøte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Innkreving forvaltningsavgift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Bestandsovervåking</a:t>
            </a:r>
          </a:p>
          <a:p>
            <a:pPr lvl="0"/>
            <a:endParaRPr lang="nb-NO" b="1" dirty="0"/>
          </a:p>
          <a:p>
            <a:endParaRPr lang="nb-NO" dirty="0"/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7F109373-5825-4A74-AD72-1C55C7FA6287}"/>
              </a:ext>
            </a:extLst>
          </p:cNvPr>
          <p:cNvSpPr txBox="1"/>
          <p:nvPr/>
        </p:nvSpPr>
        <p:spPr>
          <a:xfrm>
            <a:off x="8994620" y="3891729"/>
            <a:ext cx="2382474" cy="1823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b-NO" sz="1050" b="1" dirty="0"/>
              <a:t>Mai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Forberedende møte med oppsyn</a:t>
            </a:r>
          </a:p>
          <a:p>
            <a:pPr lvl="0"/>
            <a:r>
              <a:rPr lang="nb-NO" sz="1050" dirty="0"/>
              <a:t> </a:t>
            </a:r>
            <a:r>
              <a:rPr lang="nb-NO" sz="1050" b="1" dirty="0"/>
              <a:t>Juni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b="1" dirty="0"/>
              <a:t> </a:t>
            </a:r>
            <a:r>
              <a:rPr lang="nb-NO" sz="1050" dirty="0"/>
              <a:t>Oppfølging av oppsyn</a:t>
            </a:r>
          </a:p>
          <a:p>
            <a:pPr lvl="0"/>
            <a:r>
              <a:rPr lang="nb-NO" sz="1050" b="1" dirty="0"/>
              <a:t> Juli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Midtsesongevaluering</a:t>
            </a:r>
          </a:p>
          <a:p>
            <a:pPr lvl="0"/>
            <a:r>
              <a:rPr lang="nb-NO" sz="1050" b="1" dirty="0"/>
              <a:t> August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050" dirty="0"/>
              <a:t> Oppsummering sesong, fangst</a:t>
            </a:r>
          </a:p>
          <a:p>
            <a:pPr lvl="0"/>
            <a:endParaRPr lang="nb-NO" sz="1050" b="1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9685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85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0B32934-04A4-4621-AB73-33DC4DEC86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7489944"/>
              </p:ext>
            </p:extLst>
          </p:nvPr>
        </p:nvGraphicFramePr>
        <p:xfrm>
          <a:off x="2031999" y="125836"/>
          <a:ext cx="8949190" cy="6012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kstSylinder 1">
            <a:extLst>
              <a:ext uri="{FF2B5EF4-FFF2-40B4-BE49-F238E27FC236}">
                <a16:creationId xmlns:a16="http://schemas.microsoft.com/office/drawing/2014/main" id="{11CD757D-14A0-44D2-B4C7-B2B379189B30}"/>
              </a:ext>
            </a:extLst>
          </p:cNvPr>
          <p:cNvSpPr txBox="1"/>
          <p:nvPr/>
        </p:nvSpPr>
        <p:spPr>
          <a:xfrm>
            <a:off x="2324732" y="486295"/>
            <a:ext cx="431194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b-NO" sz="1050" b="1" dirty="0">
                <a:solidFill>
                  <a:schemeClr val="bg1"/>
                </a:solidFill>
              </a:rPr>
              <a:t> </a:t>
            </a:r>
            <a:r>
              <a:rPr lang="nb-NO" sz="1200" b="1" dirty="0">
                <a:solidFill>
                  <a:schemeClr val="bg1"/>
                </a:solidFill>
              </a:rPr>
              <a:t>Desember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Medlemsmøte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Evaluer driftsplanen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Skrive søknader tiltak</a:t>
            </a:r>
            <a:endParaRPr lang="nb-NO" sz="1200" b="1" dirty="0">
              <a:solidFill>
                <a:schemeClr val="bg1"/>
              </a:solidFill>
            </a:endParaRPr>
          </a:p>
          <a:p>
            <a:pPr lvl="0"/>
            <a:r>
              <a:rPr lang="nb-NO" sz="1200" b="1" dirty="0">
                <a:solidFill>
                  <a:schemeClr val="bg1"/>
                </a:solidFill>
              </a:rPr>
              <a:t>November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Regionmøte NL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Styremøte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Evaluer tiltak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Planlegg tiltak for neste år</a:t>
            </a:r>
            <a:endParaRPr lang="nb-NO" sz="1050" dirty="0">
              <a:solidFill>
                <a:schemeClr val="bg1"/>
              </a:solidFill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F5EFE8F8-202A-4D8C-958D-E8681E58AFA5}"/>
              </a:ext>
            </a:extLst>
          </p:cNvPr>
          <p:cNvSpPr txBox="1"/>
          <p:nvPr/>
        </p:nvSpPr>
        <p:spPr>
          <a:xfrm>
            <a:off x="9038659" y="601243"/>
            <a:ext cx="233214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b-NO" sz="1200" b="1" dirty="0">
                <a:solidFill>
                  <a:schemeClr val="bg1"/>
                </a:solidFill>
              </a:rPr>
              <a:t>Januar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Styremøte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Søknadsfrist FM 15. januar</a:t>
            </a:r>
          </a:p>
          <a:p>
            <a:pPr lvl="0"/>
            <a:r>
              <a:rPr lang="nb-NO" sz="1200" b="1" dirty="0">
                <a:solidFill>
                  <a:schemeClr val="bg1"/>
                </a:solidFill>
              </a:rPr>
              <a:t>Februar</a:t>
            </a:r>
            <a:endParaRPr lang="nb-NO" sz="1200" dirty="0">
              <a:solidFill>
                <a:schemeClr val="bg1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Regnskap ferdigstilles</a:t>
            </a:r>
          </a:p>
          <a:p>
            <a:pPr lvl="0"/>
            <a:r>
              <a:rPr lang="nb-NO" sz="1200" b="1" dirty="0">
                <a:solidFill>
                  <a:schemeClr val="bg1"/>
                </a:solidFill>
              </a:rPr>
              <a:t>Mars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b="1" dirty="0">
                <a:solidFill>
                  <a:schemeClr val="bg1"/>
                </a:solidFill>
              </a:rPr>
              <a:t> </a:t>
            </a:r>
          </a:p>
          <a:p>
            <a:pPr lvl="0"/>
            <a:r>
              <a:rPr lang="nb-NO" sz="1200" b="1" dirty="0">
                <a:solidFill>
                  <a:schemeClr val="bg1"/>
                </a:solidFill>
              </a:rPr>
              <a:t>April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Regnskap revidert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Årsmøte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Styremøte</a:t>
            </a:r>
          </a:p>
          <a:p>
            <a:endParaRPr lang="nb-NO" dirty="0"/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F5E2022D-343C-4243-9459-9B3B7DDA1C2B}"/>
              </a:ext>
            </a:extLst>
          </p:cNvPr>
          <p:cNvSpPr txBox="1"/>
          <p:nvPr/>
        </p:nvSpPr>
        <p:spPr>
          <a:xfrm>
            <a:off x="2248249" y="3733102"/>
            <a:ext cx="2256640" cy="1915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nb-NO" sz="1050" b="1" dirty="0"/>
          </a:p>
          <a:p>
            <a:pPr lvl="0"/>
            <a:r>
              <a:rPr lang="nb-NO" sz="1200" b="1" dirty="0">
                <a:solidFill>
                  <a:schemeClr val="bg1"/>
                </a:solidFill>
              </a:rPr>
              <a:t>Oktober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Høstmøte NL, Trondheim</a:t>
            </a:r>
          </a:p>
          <a:p>
            <a:pPr lvl="0"/>
            <a:r>
              <a:rPr lang="nb-NO" sz="1200" b="1" dirty="0">
                <a:solidFill>
                  <a:schemeClr val="bg1"/>
                </a:solidFill>
              </a:rPr>
              <a:t>September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Styremøte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Innkreving forvaltningsavgift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Bestandsovervåking</a:t>
            </a:r>
          </a:p>
          <a:p>
            <a:pPr lvl="0"/>
            <a:endParaRPr lang="nb-NO" b="1" dirty="0"/>
          </a:p>
          <a:p>
            <a:endParaRPr lang="nb-NO" dirty="0"/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7F109373-5825-4A74-AD72-1C55C7FA6287}"/>
              </a:ext>
            </a:extLst>
          </p:cNvPr>
          <p:cNvSpPr txBox="1"/>
          <p:nvPr/>
        </p:nvSpPr>
        <p:spPr>
          <a:xfrm>
            <a:off x="8966628" y="3882399"/>
            <a:ext cx="23824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b-NO" sz="1200" b="1" dirty="0">
                <a:solidFill>
                  <a:schemeClr val="bg1"/>
                </a:solidFill>
              </a:rPr>
              <a:t>Mai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Forberedende møte med oppsyn</a:t>
            </a:r>
          </a:p>
          <a:p>
            <a:pPr lvl="0"/>
            <a:r>
              <a:rPr lang="nb-NO" sz="1200" dirty="0">
                <a:solidFill>
                  <a:schemeClr val="bg1"/>
                </a:solidFill>
              </a:rPr>
              <a:t> </a:t>
            </a:r>
            <a:r>
              <a:rPr lang="nb-NO" sz="1200" b="1" dirty="0">
                <a:solidFill>
                  <a:schemeClr val="bg1"/>
                </a:solidFill>
              </a:rPr>
              <a:t>Juni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b="1" dirty="0">
                <a:solidFill>
                  <a:schemeClr val="bg1"/>
                </a:solidFill>
              </a:rPr>
              <a:t> </a:t>
            </a:r>
            <a:r>
              <a:rPr lang="nb-NO" sz="1200" dirty="0">
                <a:solidFill>
                  <a:schemeClr val="bg1"/>
                </a:solidFill>
              </a:rPr>
              <a:t>Oppfølging av oppsyn</a:t>
            </a:r>
          </a:p>
          <a:p>
            <a:pPr lvl="0"/>
            <a:r>
              <a:rPr lang="nb-NO" sz="1200" b="1" dirty="0">
                <a:solidFill>
                  <a:schemeClr val="bg1"/>
                </a:solidFill>
              </a:rPr>
              <a:t> Juli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Midtsesongevaluering</a:t>
            </a:r>
          </a:p>
          <a:p>
            <a:pPr lvl="0"/>
            <a:r>
              <a:rPr lang="nb-NO" sz="1200" b="1" dirty="0">
                <a:solidFill>
                  <a:schemeClr val="bg1"/>
                </a:solidFill>
              </a:rPr>
              <a:t> August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nb-NO" sz="1200" dirty="0">
                <a:solidFill>
                  <a:schemeClr val="bg1"/>
                </a:solidFill>
              </a:rPr>
              <a:t> Oppsummering sesong, fangst</a:t>
            </a:r>
          </a:p>
          <a:p>
            <a:pPr lvl="0"/>
            <a:endParaRPr lang="nb-NO" sz="1200" b="1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68468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180</Words>
  <Application>Microsoft Office PowerPoint</Application>
  <PresentationFormat>Widescreen</PresentationFormat>
  <Paragraphs>78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Office-tema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ayna@lakseelver.no</dc:creator>
  <cp:lastModifiedBy>ayna@lakseelver.no</cp:lastModifiedBy>
  <cp:revision>4</cp:revision>
  <dcterms:created xsi:type="dcterms:W3CDTF">2019-02-04T11:23:39Z</dcterms:created>
  <dcterms:modified xsi:type="dcterms:W3CDTF">2019-12-12T08:11:35Z</dcterms:modified>
</cp:coreProperties>
</file>