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76" r:id="rId4"/>
    <p:sldMasterId id="2147483682" r:id="rId5"/>
  </p:sldMasterIdLst>
  <p:notesMasterIdLst>
    <p:notesMasterId r:id="rId30"/>
  </p:notesMasterIdLst>
  <p:handoutMasterIdLst>
    <p:handoutMasterId r:id="rId31"/>
  </p:handoutMasterIdLst>
  <p:sldIdLst>
    <p:sldId id="324" r:id="rId6"/>
    <p:sldId id="351" r:id="rId7"/>
    <p:sldId id="345" r:id="rId8"/>
    <p:sldId id="346" r:id="rId9"/>
    <p:sldId id="347" r:id="rId10"/>
    <p:sldId id="325" r:id="rId11"/>
    <p:sldId id="349" r:id="rId12"/>
    <p:sldId id="348" r:id="rId13"/>
    <p:sldId id="334" r:id="rId14"/>
    <p:sldId id="342" r:id="rId15"/>
    <p:sldId id="264" r:id="rId16"/>
    <p:sldId id="350" r:id="rId17"/>
    <p:sldId id="356" r:id="rId18"/>
    <p:sldId id="357" r:id="rId19"/>
    <p:sldId id="292" r:id="rId20"/>
    <p:sldId id="339" r:id="rId21"/>
    <p:sldId id="340" r:id="rId22"/>
    <p:sldId id="341" r:id="rId23"/>
    <p:sldId id="355" r:id="rId24"/>
    <p:sldId id="353" r:id="rId25"/>
    <p:sldId id="321" r:id="rId26"/>
    <p:sldId id="322" r:id="rId27"/>
    <p:sldId id="323" r:id="rId28"/>
    <p:sldId id="275" r:id="rId29"/>
  </p:sldIdLst>
  <p:sldSz cx="12192000" cy="6858000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4EA4A8"/>
    <a:srgbClr val="387578"/>
    <a:srgbClr val="1F497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56" autoAdjust="0"/>
  </p:normalViewPr>
  <p:slideViewPr>
    <p:cSldViewPr snapToGrid="0">
      <p:cViewPr varScale="1">
        <p:scale>
          <a:sx n="81" d="100"/>
          <a:sy n="81" d="100"/>
        </p:scale>
        <p:origin x="-5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C0D55-6B64-4389-82B6-0138F495FB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74172E9-22C5-472A-BADD-CF5C1F45428A}">
      <dgm:prSet phldrT="[Text]" custT="1"/>
      <dgm:spPr>
        <a:xfrm>
          <a:off x="1785" y="1596826"/>
          <a:ext cx="2175867" cy="870346"/>
        </a:xfrm>
        <a:solidFill>
          <a:srgbClr val="00B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b-NO" sz="1400" b="1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Smolt</a:t>
          </a:r>
          <a:r>
            <a:rPr lang="nb-NO" sz="1400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 i lukket anlegg (RAS) landbasert</a:t>
          </a:r>
        </a:p>
      </dgm:t>
    </dgm:pt>
    <dgm:pt modelId="{6D08287B-CEEA-41F7-8144-16412E6CB539}" type="parTrans" cxnId="{0AD210F6-1A68-4B3A-9448-8BEC8CDE57EC}">
      <dgm:prSet/>
      <dgm:spPr/>
      <dgm:t>
        <a:bodyPr/>
        <a:lstStyle/>
        <a:p>
          <a:endParaRPr lang="nb-NO" sz="1800" b="1"/>
        </a:p>
      </dgm:t>
    </dgm:pt>
    <dgm:pt modelId="{55B57AC8-9D9E-4FF5-B39F-D034E2482F1D}" type="sibTrans" cxnId="{0AD210F6-1A68-4B3A-9448-8BEC8CDE57EC}">
      <dgm:prSet/>
      <dgm:spPr/>
      <dgm:t>
        <a:bodyPr/>
        <a:lstStyle/>
        <a:p>
          <a:endParaRPr lang="nb-NO" sz="1800" b="1"/>
        </a:p>
      </dgm:t>
    </dgm:pt>
    <dgm:pt modelId="{DF279869-9893-41D5-9D16-4435D53D4D22}">
      <dgm:prSet phldrT="[Text]" custT="1"/>
      <dgm:spPr>
        <a:xfrm>
          <a:off x="1960066" y="1596826"/>
          <a:ext cx="2175867" cy="870346"/>
        </a:xfrm>
        <a:solidFill>
          <a:srgbClr val="00B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b-NO" sz="1400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Postsmolt i lukket anlegg i sjø</a:t>
          </a:r>
          <a:endParaRPr lang="nb-NO" sz="1400" b="1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316D28ED-FFA5-4AEF-A3C4-D317FDF8CB09}" type="parTrans" cxnId="{EEFFB4A1-E326-48FD-9F1C-5AAD074B044A}">
      <dgm:prSet/>
      <dgm:spPr/>
      <dgm:t>
        <a:bodyPr/>
        <a:lstStyle/>
        <a:p>
          <a:endParaRPr lang="nb-NO" sz="1800" b="1"/>
        </a:p>
      </dgm:t>
    </dgm:pt>
    <dgm:pt modelId="{425349D1-CCE2-42DD-98D0-3BA6B3E2985C}" type="sibTrans" cxnId="{EEFFB4A1-E326-48FD-9F1C-5AAD074B044A}">
      <dgm:prSet/>
      <dgm:spPr/>
      <dgm:t>
        <a:bodyPr/>
        <a:lstStyle/>
        <a:p>
          <a:endParaRPr lang="nb-NO" sz="1800" b="1"/>
        </a:p>
      </dgm:t>
    </dgm:pt>
    <dgm:pt modelId="{54207319-493D-43E6-852B-4041D7145C67}">
      <dgm:prSet phldrT="[Text]" custT="1"/>
      <dgm:spPr>
        <a:xfrm>
          <a:off x="3918346" y="1596826"/>
          <a:ext cx="2175867" cy="870346"/>
        </a:xfrm>
        <a:solidFill>
          <a:srgbClr val="003460">
            <a:lumMod val="75000"/>
            <a:lumOff val="2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b-NO" sz="1400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Kort tid i åpne nøter, kyst eller offshore</a:t>
          </a:r>
        </a:p>
      </dgm:t>
    </dgm:pt>
    <dgm:pt modelId="{4A7D3F3A-3A22-4DD3-9D57-8349B861A69E}" type="parTrans" cxnId="{743D015A-0DE7-4B89-B729-E649B9D9CCD4}">
      <dgm:prSet/>
      <dgm:spPr/>
      <dgm:t>
        <a:bodyPr/>
        <a:lstStyle/>
        <a:p>
          <a:endParaRPr lang="nb-NO" sz="1800" b="1"/>
        </a:p>
      </dgm:t>
    </dgm:pt>
    <dgm:pt modelId="{382971F3-10D5-40C3-B565-30498BA14AEC}" type="sibTrans" cxnId="{743D015A-0DE7-4B89-B729-E649B9D9CCD4}">
      <dgm:prSet/>
      <dgm:spPr/>
      <dgm:t>
        <a:bodyPr/>
        <a:lstStyle/>
        <a:p>
          <a:endParaRPr lang="nb-NO" sz="1800" b="1"/>
        </a:p>
      </dgm:t>
    </dgm:pt>
    <dgm:pt modelId="{85FCBA77-7059-474B-A00C-8CBBD170CC94}" type="pres">
      <dgm:prSet presAssocID="{7F5C0D55-6B64-4389-82B6-0138F495FBAD}" presName="Name0" presStyleCnt="0">
        <dgm:presLayoutVars>
          <dgm:dir/>
          <dgm:animLvl val="lvl"/>
          <dgm:resizeHandles val="exact"/>
        </dgm:presLayoutVars>
      </dgm:prSet>
      <dgm:spPr/>
    </dgm:pt>
    <dgm:pt modelId="{B2F54E68-9F24-46E6-96EA-F7263066A206}" type="pres">
      <dgm:prSet presAssocID="{974172E9-22C5-472A-BADD-CF5C1F45428A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b-NO"/>
        </a:p>
      </dgm:t>
    </dgm:pt>
    <dgm:pt modelId="{595C073C-0D87-433E-9286-807DBB385B1C}" type="pres">
      <dgm:prSet presAssocID="{55B57AC8-9D9E-4FF5-B39F-D034E2482F1D}" presName="parTxOnlySpace" presStyleCnt="0"/>
      <dgm:spPr/>
    </dgm:pt>
    <dgm:pt modelId="{EB4A411F-3F9B-42C2-AB4A-CB8BF0F2D5D9}" type="pres">
      <dgm:prSet presAssocID="{DF279869-9893-41D5-9D16-4435D53D4D22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b-NO"/>
        </a:p>
      </dgm:t>
    </dgm:pt>
    <dgm:pt modelId="{2208CD60-52C8-40F8-B42C-C0D827E9DC90}" type="pres">
      <dgm:prSet presAssocID="{425349D1-CCE2-42DD-98D0-3BA6B3E2985C}" presName="parTxOnlySpace" presStyleCnt="0"/>
      <dgm:spPr/>
    </dgm:pt>
    <dgm:pt modelId="{0FCA0254-5035-4820-B6F1-0B30D3695A3F}" type="pres">
      <dgm:prSet presAssocID="{54207319-493D-43E6-852B-4041D7145C67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b-NO"/>
        </a:p>
      </dgm:t>
    </dgm:pt>
  </dgm:ptLst>
  <dgm:cxnLst>
    <dgm:cxn modelId="{743D015A-0DE7-4B89-B729-E649B9D9CCD4}" srcId="{7F5C0D55-6B64-4389-82B6-0138F495FBAD}" destId="{54207319-493D-43E6-852B-4041D7145C67}" srcOrd="2" destOrd="0" parTransId="{4A7D3F3A-3A22-4DD3-9D57-8349B861A69E}" sibTransId="{382971F3-10D5-40C3-B565-30498BA14AEC}"/>
    <dgm:cxn modelId="{42BBE2FE-5D32-4E6E-8F2B-809B5B5FD5F6}" type="presOf" srcId="{DF279869-9893-41D5-9D16-4435D53D4D22}" destId="{EB4A411F-3F9B-42C2-AB4A-CB8BF0F2D5D9}" srcOrd="0" destOrd="0" presId="urn:microsoft.com/office/officeart/2005/8/layout/chevron1"/>
    <dgm:cxn modelId="{837B79C4-D28B-4CC1-8D53-74F8E7A51469}" type="presOf" srcId="{7F5C0D55-6B64-4389-82B6-0138F495FBAD}" destId="{85FCBA77-7059-474B-A00C-8CBBD170CC94}" srcOrd="0" destOrd="0" presId="urn:microsoft.com/office/officeart/2005/8/layout/chevron1"/>
    <dgm:cxn modelId="{EEFFB4A1-E326-48FD-9F1C-5AAD074B044A}" srcId="{7F5C0D55-6B64-4389-82B6-0138F495FBAD}" destId="{DF279869-9893-41D5-9D16-4435D53D4D22}" srcOrd="1" destOrd="0" parTransId="{316D28ED-FFA5-4AEF-A3C4-D317FDF8CB09}" sibTransId="{425349D1-CCE2-42DD-98D0-3BA6B3E2985C}"/>
    <dgm:cxn modelId="{0AD210F6-1A68-4B3A-9448-8BEC8CDE57EC}" srcId="{7F5C0D55-6B64-4389-82B6-0138F495FBAD}" destId="{974172E9-22C5-472A-BADD-CF5C1F45428A}" srcOrd="0" destOrd="0" parTransId="{6D08287B-CEEA-41F7-8144-16412E6CB539}" sibTransId="{55B57AC8-9D9E-4FF5-B39F-D034E2482F1D}"/>
    <dgm:cxn modelId="{88CAD566-DDE7-461A-9BEE-FB3ECDFE457B}" type="presOf" srcId="{54207319-493D-43E6-852B-4041D7145C67}" destId="{0FCA0254-5035-4820-B6F1-0B30D3695A3F}" srcOrd="0" destOrd="0" presId="urn:microsoft.com/office/officeart/2005/8/layout/chevron1"/>
    <dgm:cxn modelId="{38434475-126D-4DC6-AC00-7170FF6196F1}" type="presOf" srcId="{974172E9-22C5-472A-BADD-CF5C1F45428A}" destId="{B2F54E68-9F24-46E6-96EA-F7263066A206}" srcOrd="0" destOrd="0" presId="urn:microsoft.com/office/officeart/2005/8/layout/chevron1"/>
    <dgm:cxn modelId="{72A4FCA6-648A-4498-8A63-F8DC9C2331E6}" type="presParOf" srcId="{85FCBA77-7059-474B-A00C-8CBBD170CC94}" destId="{B2F54E68-9F24-46E6-96EA-F7263066A206}" srcOrd="0" destOrd="0" presId="urn:microsoft.com/office/officeart/2005/8/layout/chevron1"/>
    <dgm:cxn modelId="{6329D04A-8D6D-48E7-A38F-995273C643E5}" type="presParOf" srcId="{85FCBA77-7059-474B-A00C-8CBBD170CC94}" destId="{595C073C-0D87-433E-9286-807DBB385B1C}" srcOrd="1" destOrd="0" presId="urn:microsoft.com/office/officeart/2005/8/layout/chevron1"/>
    <dgm:cxn modelId="{25ACB43F-06CA-4CA9-897E-1A5B67BE7846}" type="presParOf" srcId="{85FCBA77-7059-474B-A00C-8CBBD170CC94}" destId="{EB4A411F-3F9B-42C2-AB4A-CB8BF0F2D5D9}" srcOrd="2" destOrd="0" presId="urn:microsoft.com/office/officeart/2005/8/layout/chevron1"/>
    <dgm:cxn modelId="{EE646578-1B72-45DF-8882-28B9AEFB3A6A}" type="presParOf" srcId="{85FCBA77-7059-474B-A00C-8CBBD170CC94}" destId="{2208CD60-52C8-40F8-B42C-C0D827E9DC90}" srcOrd="3" destOrd="0" presId="urn:microsoft.com/office/officeart/2005/8/layout/chevron1"/>
    <dgm:cxn modelId="{C2223EFC-830C-4A33-99FF-5F9C190A7C04}" type="presParOf" srcId="{85FCBA77-7059-474B-A00C-8CBBD170CC94}" destId="{0FCA0254-5035-4820-B6F1-0B30D3695A3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5C0D55-6B64-4389-82B6-0138F495FB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74172E9-22C5-472A-BADD-CF5C1F45428A}">
      <dgm:prSet phldrT="[Text]" custT="1"/>
      <dgm:spPr>
        <a:xfrm>
          <a:off x="1785" y="842886"/>
          <a:ext cx="2175867" cy="870346"/>
        </a:xfrm>
        <a:solidFill>
          <a:srgbClr val="00B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b-NO" sz="1400" b="1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Smolt</a:t>
          </a:r>
          <a:r>
            <a:rPr lang="nb-NO" sz="1400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 i lukket anlegg (RAS) landbasert</a:t>
          </a:r>
          <a:endParaRPr lang="nb-NO" sz="1400" b="1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6D08287B-CEEA-41F7-8144-16412E6CB539}" type="parTrans" cxnId="{0AD210F6-1A68-4B3A-9448-8BEC8CDE57EC}">
      <dgm:prSet/>
      <dgm:spPr/>
      <dgm:t>
        <a:bodyPr/>
        <a:lstStyle/>
        <a:p>
          <a:endParaRPr lang="nb-NO" sz="1800" b="1"/>
        </a:p>
      </dgm:t>
    </dgm:pt>
    <dgm:pt modelId="{55B57AC8-9D9E-4FF5-B39F-D034E2482F1D}" type="sibTrans" cxnId="{0AD210F6-1A68-4B3A-9448-8BEC8CDE57EC}">
      <dgm:prSet/>
      <dgm:spPr/>
      <dgm:t>
        <a:bodyPr/>
        <a:lstStyle/>
        <a:p>
          <a:endParaRPr lang="nb-NO" sz="1800" b="1"/>
        </a:p>
      </dgm:t>
    </dgm:pt>
    <dgm:pt modelId="{DF279869-9893-41D5-9D16-4435D53D4D22}">
      <dgm:prSet phldrT="[Text]" custT="1"/>
      <dgm:spPr>
        <a:xfrm>
          <a:off x="1960066" y="842886"/>
          <a:ext cx="2175867" cy="870346"/>
        </a:xfrm>
        <a:solidFill>
          <a:srgbClr val="00B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b-NO" sz="1400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Postsmolt i lukket anlegg (RAS) landbasert</a:t>
          </a:r>
          <a:endParaRPr lang="nb-NO" sz="1400" b="1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316D28ED-FFA5-4AEF-A3C4-D317FDF8CB09}" type="parTrans" cxnId="{EEFFB4A1-E326-48FD-9F1C-5AAD074B044A}">
      <dgm:prSet/>
      <dgm:spPr/>
      <dgm:t>
        <a:bodyPr/>
        <a:lstStyle/>
        <a:p>
          <a:endParaRPr lang="nb-NO" sz="1800" b="1"/>
        </a:p>
      </dgm:t>
    </dgm:pt>
    <dgm:pt modelId="{425349D1-CCE2-42DD-98D0-3BA6B3E2985C}" type="sibTrans" cxnId="{EEFFB4A1-E326-48FD-9F1C-5AAD074B044A}">
      <dgm:prSet/>
      <dgm:spPr/>
      <dgm:t>
        <a:bodyPr/>
        <a:lstStyle/>
        <a:p>
          <a:endParaRPr lang="nb-NO" sz="1800" b="1"/>
        </a:p>
      </dgm:t>
    </dgm:pt>
    <dgm:pt modelId="{54207319-493D-43E6-852B-4041D7145C67}">
      <dgm:prSet phldrT="[Text]" custT="1"/>
      <dgm:spPr>
        <a:xfrm>
          <a:off x="3918346" y="842886"/>
          <a:ext cx="2175867" cy="870346"/>
        </a:xfrm>
        <a:solidFill>
          <a:srgbClr val="003460">
            <a:lumMod val="75000"/>
            <a:lumOff val="2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nb-NO" sz="1400" b="1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Kort tid i åpne nøter, kyst eller offshore</a:t>
          </a:r>
        </a:p>
      </dgm:t>
    </dgm:pt>
    <dgm:pt modelId="{382971F3-10D5-40C3-B565-30498BA14AEC}" type="sibTrans" cxnId="{743D015A-0DE7-4B89-B729-E649B9D9CCD4}">
      <dgm:prSet/>
      <dgm:spPr/>
      <dgm:t>
        <a:bodyPr/>
        <a:lstStyle/>
        <a:p>
          <a:endParaRPr lang="nb-NO" sz="1800" b="1"/>
        </a:p>
      </dgm:t>
    </dgm:pt>
    <dgm:pt modelId="{4A7D3F3A-3A22-4DD3-9D57-8349B861A69E}" type="parTrans" cxnId="{743D015A-0DE7-4B89-B729-E649B9D9CCD4}">
      <dgm:prSet/>
      <dgm:spPr/>
      <dgm:t>
        <a:bodyPr/>
        <a:lstStyle/>
        <a:p>
          <a:endParaRPr lang="nb-NO" sz="1800" b="1"/>
        </a:p>
      </dgm:t>
    </dgm:pt>
    <dgm:pt modelId="{85FCBA77-7059-474B-A00C-8CBBD170CC94}" type="pres">
      <dgm:prSet presAssocID="{7F5C0D55-6B64-4389-82B6-0138F495FBAD}" presName="Name0" presStyleCnt="0">
        <dgm:presLayoutVars>
          <dgm:dir/>
          <dgm:animLvl val="lvl"/>
          <dgm:resizeHandles val="exact"/>
        </dgm:presLayoutVars>
      </dgm:prSet>
      <dgm:spPr/>
    </dgm:pt>
    <dgm:pt modelId="{B2F54E68-9F24-46E6-96EA-F7263066A206}" type="pres">
      <dgm:prSet presAssocID="{974172E9-22C5-472A-BADD-CF5C1F45428A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b-NO"/>
        </a:p>
      </dgm:t>
    </dgm:pt>
    <dgm:pt modelId="{595C073C-0D87-433E-9286-807DBB385B1C}" type="pres">
      <dgm:prSet presAssocID="{55B57AC8-9D9E-4FF5-B39F-D034E2482F1D}" presName="parTxOnlySpace" presStyleCnt="0"/>
      <dgm:spPr/>
    </dgm:pt>
    <dgm:pt modelId="{EB4A411F-3F9B-42C2-AB4A-CB8BF0F2D5D9}" type="pres">
      <dgm:prSet presAssocID="{DF279869-9893-41D5-9D16-4435D53D4D22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b-NO"/>
        </a:p>
      </dgm:t>
    </dgm:pt>
    <dgm:pt modelId="{2208CD60-52C8-40F8-B42C-C0D827E9DC90}" type="pres">
      <dgm:prSet presAssocID="{425349D1-CCE2-42DD-98D0-3BA6B3E2985C}" presName="parTxOnlySpace" presStyleCnt="0"/>
      <dgm:spPr/>
    </dgm:pt>
    <dgm:pt modelId="{0FCA0254-5035-4820-B6F1-0B30D3695A3F}" type="pres">
      <dgm:prSet presAssocID="{54207319-493D-43E6-852B-4041D7145C67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nb-NO"/>
        </a:p>
      </dgm:t>
    </dgm:pt>
  </dgm:ptLst>
  <dgm:cxnLst>
    <dgm:cxn modelId="{35379DB4-24D8-4DD6-85EC-14C9467C1D87}" type="presOf" srcId="{DF279869-9893-41D5-9D16-4435D53D4D22}" destId="{EB4A411F-3F9B-42C2-AB4A-CB8BF0F2D5D9}" srcOrd="0" destOrd="0" presId="urn:microsoft.com/office/officeart/2005/8/layout/chevron1"/>
    <dgm:cxn modelId="{DF6FAA9A-D810-4743-8F67-7D6AD11D1A49}" type="presOf" srcId="{974172E9-22C5-472A-BADD-CF5C1F45428A}" destId="{B2F54E68-9F24-46E6-96EA-F7263066A206}" srcOrd="0" destOrd="0" presId="urn:microsoft.com/office/officeart/2005/8/layout/chevron1"/>
    <dgm:cxn modelId="{743D015A-0DE7-4B89-B729-E649B9D9CCD4}" srcId="{7F5C0D55-6B64-4389-82B6-0138F495FBAD}" destId="{54207319-493D-43E6-852B-4041D7145C67}" srcOrd="2" destOrd="0" parTransId="{4A7D3F3A-3A22-4DD3-9D57-8349B861A69E}" sibTransId="{382971F3-10D5-40C3-B565-30498BA14AEC}"/>
    <dgm:cxn modelId="{E352465A-4FDB-4092-A942-BA1ABC4F649C}" type="presOf" srcId="{54207319-493D-43E6-852B-4041D7145C67}" destId="{0FCA0254-5035-4820-B6F1-0B30D3695A3F}" srcOrd="0" destOrd="0" presId="urn:microsoft.com/office/officeart/2005/8/layout/chevron1"/>
    <dgm:cxn modelId="{EEFFB4A1-E326-48FD-9F1C-5AAD074B044A}" srcId="{7F5C0D55-6B64-4389-82B6-0138F495FBAD}" destId="{DF279869-9893-41D5-9D16-4435D53D4D22}" srcOrd="1" destOrd="0" parTransId="{316D28ED-FFA5-4AEF-A3C4-D317FDF8CB09}" sibTransId="{425349D1-CCE2-42DD-98D0-3BA6B3E2985C}"/>
    <dgm:cxn modelId="{0D03BF1E-548C-4DB9-BA82-4A384F0DF64F}" type="presOf" srcId="{7F5C0D55-6B64-4389-82B6-0138F495FBAD}" destId="{85FCBA77-7059-474B-A00C-8CBBD170CC94}" srcOrd="0" destOrd="0" presId="urn:microsoft.com/office/officeart/2005/8/layout/chevron1"/>
    <dgm:cxn modelId="{0AD210F6-1A68-4B3A-9448-8BEC8CDE57EC}" srcId="{7F5C0D55-6B64-4389-82B6-0138F495FBAD}" destId="{974172E9-22C5-472A-BADD-CF5C1F45428A}" srcOrd="0" destOrd="0" parTransId="{6D08287B-CEEA-41F7-8144-16412E6CB539}" sibTransId="{55B57AC8-9D9E-4FF5-B39F-D034E2482F1D}"/>
    <dgm:cxn modelId="{DF13F642-13E3-4C8E-AD74-368FD1C58EDB}" type="presParOf" srcId="{85FCBA77-7059-474B-A00C-8CBBD170CC94}" destId="{B2F54E68-9F24-46E6-96EA-F7263066A206}" srcOrd="0" destOrd="0" presId="urn:microsoft.com/office/officeart/2005/8/layout/chevron1"/>
    <dgm:cxn modelId="{F4B979FB-E823-438C-A21C-2DF0F49F862A}" type="presParOf" srcId="{85FCBA77-7059-474B-A00C-8CBBD170CC94}" destId="{595C073C-0D87-433E-9286-807DBB385B1C}" srcOrd="1" destOrd="0" presId="urn:microsoft.com/office/officeart/2005/8/layout/chevron1"/>
    <dgm:cxn modelId="{9DD210A4-A1CD-4DE1-B6C5-634DED80B9C2}" type="presParOf" srcId="{85FCBA77-7059-474B-A00C-8CBBD170CC94}" destId="{EB4A411F-3F9B-42C2-AB4A-CB8BF0F2D5D9}" srcOrd="2" destOrd="0" presId="urn:microsoft.com/office/officeart/2005/8/layout/chevron1"/>
    <dgm:cxn modelId="{A9580B9E-4589-4F06-92FD-A44B485387C3}" type="presParOf" srcId="{85FCBA77-7059-474B-A00C-8CBBD170CC94}" destId="{2208CD60-52C8-40F8-B42C-C0D827E9DC90}" srcOrd="3" destOrd="0" presId="urn:microsoft.com/office/officeart/2005/8/layout/chevron1"/>
    <dgm:cxn modelId="{1177AA4D-CEEB-43E4-9C83-71D231C7D1D9}" type="presParOf" srcId="{85FCBA77-7059-474B-A00C-8CBBD170CC94}" destId="{0FCA0254-5035-4820-B6F1-0B30D3695A3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F54E68-9F24-46E6-96EA-F7263066A206}">
      <dsp:nvSpPr>
        <dsp:cNvPr id="0" name=""/>
        <dsp:cNvSpPr/>
      </dsp:nvSpPr>
      <dsp:spPr>
        <a:xfrm>
          <a:off x="1845" y="1582416"/>
          <a:ext cx="2247919" cy="899167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err="1" smtClean="0">
              <a:solidFill>
                <a:srgbClr val="FFFFFF"/>
              </a:solidFill>
              <a:latin typeface="Arial"/>
              <a:ea typeface="+mn-ea"/>
              <a:cs typeface="+mn-cs"/>
            </a:rPr>
            <a:t>Smolt</a:t>
          </a:r>
          <a:r>
            <a:rPr lang="nb-NO" sz="1400" b="1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 i lukket anlegg (RAS) landbasert</a:t>
          </a:r>
        </a:p>
      </dsp:txBody>
      <dsp:txXfrm>
        <a:off x="1845" y="1582416"/>
        <a:ext cx="2247919" cy="899167"/>
      </dsp:txXfrm>
    </dsp:sp>
    <dsp:sp modelId="{EB4A411F-3F9B-42C2-AB4A-CB8BF0F2D5D9}">
      <dsp:nvSpPr>
        <dsp:cNvPr id="0" name=""/>
        <dsp:cNvSpPr/>
      </dsp:nvSpPr>
      <dsp:spPr>
        <a:xfrm>
          <a:off x="2024972" y="1582416"/>
          <a:ext cx="2247919" cy="899167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Postsmolt i lukket anlegg i sjø</a:t>
          </a:r>
          <a:endParaRPr lang="nb-NO" sz="1400" b="1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024972" y="1582416"/>
        <a:ext cx="2247919" cy="899167"/>
      </dsp:txXfrm>
    </dsp:sp>
    <dsp:sp modelId="{0FCA0254-5035-4820-B6F1-0B30D3695A3F}">
      <dsp:nvSpPr>
        <dsp:cNvPr id="0" name=""/>
        <dsp:cNvSpPr/>
      </dsp:nvSpPr>
      <dsp:spPr>
        <a:xfrm>
          <a:off x="4048099" y="1582416"/>
          <a:ext cx="2247919" cy="899167"/>
        </a:xfrm>
        <a:prstGeom prst="chevron">
          <a:avLst/>
        </a:prstGeom>
        <a:solidFill>
          <a:srgbClr val="003460">
            <a:lumMod val="75000"/>
            <a:lumOff val="2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Kort tid i åpne nøter, kyst eller offshore</a:t>
          </a:r>
        </a:p>
      </dsp:txBody>
      <dsp:txXfrm>
        <a:off x="4048099" y="1582416"/>
        <a:ext cx="2247919" cy="89916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A4EE3-81B0-4136-8B6C-88ADEC12BBF5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31309-8F51-41AC-96CC-EEF78E98C1E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955576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10F73-29D9-4B71-A48F-65CBCB615247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1E07B-CCEC-4601-B685-E38E90CA32B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012401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E07B-CCEC-4601-B685-E38E90CA32B0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224722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5F56B-7369-4BB1-92A2-7EEFCEAE880B}" type="slidenum">
              <a:rPr lang="nb-NO" smtClean="0">
                <a:solidFill>
                  <a:prstClr val="black"/>
                </a:solidFill>
              </a:rPr>
              <a:pPr/>
              <a:t>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73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E07B-CCEC-4601-B685-E38E90CA32B0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380478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E07B-CCEC-4601-B685-E38E90CA32B0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52300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E07B-CCEC-4601-B685-E38E90CA32B0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69862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408714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98597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00856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1" y="1600200"/>
            <a:ext cx="10993124" cy="4263419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946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46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675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30594" y="584348"/>
            <a:ext cx="10466405" cy="553998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40215" y="1291502"/>
            <a:ext cx="8534400" cy="415498"/>
          </a:xfrm>
        </p:spPr>
        <p:txBody>
          <a:bodyPr l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384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5611" y="2026470"/>
            <a:ext cx="10363200" cy="615553"/>
          </a:xfrm>
        </p:spPr>
        <p:txBody>
          <a:bodyPr anchor="t"/>
          <a:lstStyle>
            <a:lvl1pPr algn="l">
              <a:defRPr sz="4000" b="1" cap="none">
                <a:solidFill>
                  <a:srgbClr val="1F497D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5611" y="1040174"/>
            <a:ext cx="10363200" cy="900897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678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443608" cy="4525963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4887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 descr="Sett inn sitat"/>
          <p:cNvSpPr>
            <a:spLocks noGrp="1"/>
          </p:cNvSpPr>
          <p:nvPr>
            <p:ph sz="half" idx="1"/>
          </p:nvPr>
        </p:nvSpPr>
        <p:spPr>
          <a:xfrm>
            <a:off x="2534982" y="2271298"/>
            <a:ext cx="8902860" cy="2902911"/>
          </a:xfrm>
        </p:spPr>
        <p:txBody>
          <a:bodyPr l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000" b="1" i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291" y="1504405"/>
            <a:ext cx="991549" cy="761949"/>
          </a:xfrm>
          <a:prstGeom prst="rect">
            <a:avLst/>
          </a:prstGeom>
        </p:spPr>
      </p:pic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814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v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30075" y="583265"/>
            <a:ext cx="5264325" cy="1107996"/>
          </a:xfrm>
        </p:spPr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2360969"/>
            <a:ext cx="5384800" cy="376519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6167967" y="583265"/>
            <a:ext cx="5405967" cy="570179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14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 smtClean="0"/>
              <a:t>Aqua Nor 18.08.2015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73023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09599" y="508478"/>
            <a:ext cx="10970203" cy="4225631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Sett inn bilde her</a:t>
            </a:r>
          </a:p>
          <a:p>
            <a:endParaRPr lang="nb-NO" dirty="0"/>
          </a:p>
        </p:txBody>
      </p:sp>
      <p:sp>
        <p:nvSpPr>
          <p:cNvPr id="11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1308" y="5457324"/>
            <a:ext cx="10970203" cy="3656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19" name="Tittel 18"/>
          <p:cNvSpPr>
            <a:spLocks noGrp="1"/>
          </p:cNvSpPr>
          <p:nvPr>
            <p:ph type="title"/>
          </p:nvPr>
        </p:nvSpPr>
        <p:spPr>
          <a:xfrm>
            <a:off x="609599" y="4734109"/>
            <a:ext cx="10707768" cy="553998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782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" y="0"/>
            <a:ext cx="12191999" cy="62932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Sett inn heldekkendebilde her</a:t>
            </a:r>
          </a:p>
          <a:p>
            <a:endParaRPr lang="nb-NO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719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89171" y="2110743"/>
            <a:ext cx="9168493" cy="553998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89171" y="3075717"/>
            <a:ext cx="9168493" cy="415498"/>
          </a:xfrm>
          <a:prstGeom prst="rect">
            <a:avLst/>
          </a:prstGeom>
        </p:spPr>
        <p:txBody>
          <a:bodyPr wrap="square" l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1389171" y="1962146"/>
            <a:ext cx="9168493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9171" y="1038546"/>
            <a:ext cx="3275365" cy="7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863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F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1819" y="1649691"/>
            <a:ext cx="8468651" cy="18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3027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84204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tebil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tt linje 8"/>
          <p:cNvCxnSpPr/>
          <p:nvPr userDrawn="1"/>
        </p:nvCxnSpPr>
        <p:spPr>
          <a:xfrm>
            <a:off x="1389171" y="1962146"/>
            <a:ext cx="9168493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9171" y="1038546"/>
            <a:ext cx="3275365" cy="711520"/>
          </a:xfrm>
          <a:prstGeom prst="rect">
            <a:avLst/>
          </a:prstGeom>
        </p:spPr>
      </p:pic>
      <p:sp>
        <p:nvSpPr>
          <p:cNvPr id="4" name="TekstSylinder 3"/>
          <p:cNvSpPr txBox="1"/>
          <p:nvPr userDrawn="1"/>
        </p:nvSpPr>
        <p:spPr>
          <a:xfrm>
            <a:off x="1291653" y="2198143"/>
            <a:ext cx="934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b-NO" sz="3600" b="1" dirty="0" smtClean="0">
                <a:solidFill>
                  <a:srgbClr val="003F72"/>
                </a:solidFill>
              </a:rPr>
              <a:t>Takk for oppmerksomheten</a:t>
            </a:r>
            <a:endParaRPr lang="nb-NO" sz="3600" b="1" dirty="0">
              <a:solidFill>
                <a:srgbClr val="003F72"/>
              </a:solidFill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1324217" y="3614723"/>
            <a:ext cx="79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b-NO" sz="2400" dirty="0" err="1" smtClean="0">
                <a:solidFill>
                  <a:srgbClr val="003F72"/>
                </a:solidFill>
              </a:rPr>
              <a:t>www.nofima.no</a:t>
            </a:r>
            <a:endParaRPr lang="nb-NO" sz="2400" dirty="0">
              <a:solidFill>
                <a:srgbClr val="003F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531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89171" y="2110743"/>
            <a:ext cx="9168493" cy="553998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89171" y="3075717"/>
            <a:ext cx="9168493" cy="415498"/>
          </a:xfrm>
          <a:prstGeom prst="rect">
            <a:avLst/>
          </a:prstGeom>
        </p:spPr>
        <p:txBody>
          <a:bodyPr wrap="square" l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1389171" y="1962146"/>
            <a:ext cx="9168493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89171" y="1038546"/>
            <a:ext cx="3275365" cy="7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0154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F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51819" y="1649691"/>
            <a:ext cx="8468651" cy="18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2172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54520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tebil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tt linje 8"/>
          <p:cNvCxnSpPr/>
          <p:nvPr userDrawn="1"/>
        </p:nvCxnSpPr>
        <p:spPr>
          <a:xfrm>
            <a:off x="1389171" y="1962146"/>
            <a:ext cx="9168493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89171" y="1038546"/>
            <a:ext cx="3275365" cy="711520"/>
          </a:xfrm>
          <a:prstGeom prst="rect">
            <a:avLst/>
          </a:prstGeom>
        </p:spPr>
      </p:pic>
      <p:sp>
        <p:nvSpPr>
          <p:cNvPr id="4" name="TekstSylinder 3"/>
          <p:cNvSpPr txBox="1"/>
          <p:nvPr userDrawn="1"/>
        </p:nvSpPr>
        <p:spPr>
          <a:xfrm>
            <a:off x="1291653" y="2198143"/>
            <a:ext cx="934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b-NO" sz="3600" b="1" dirty="0">
                <a:solidFill>
                  <a:srgbClr val="003F72"/>
                </a:solidFill>
              </a:rPr>
              <a:t>Takk for oppmerksomheten</a:t>
            </a: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1324217" y="3614723"/>
            <a:ext cx="79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b-NO" sz="2400" dirty="0" err="1">
                <a:solidFill>
                  <a:srgbClr val="003F72"/>
                </a:solidFill>
              </a:rPr>
              <a:t>www.nofima.no</a:t>
            </a:r>
            <a:endParaRPr lang="nb-NO" sz="2400" dirty="0">
              <a:solidFill>
                <a:srgbClr val="003F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25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42459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32154D5-3C60-477A-A0BE-58A0F60AE78A}" type="datetime1">
              <a:rPr lang="nb-NO">
                <a:solidFill>
                  <a:prstClr val="black">
                    <a:tint val="75000"/>
                  </a:prstClr>
                </a:solidFill>
              </a:rPr>
              <a:pPr defTabSz="457200"/>
              <a:t>11.02.2016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CtrlAQUA – Centre of Research Based Innovation in Controlled-Environment Aquaculture 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2958ADF-CAE8-4F64-A6F8-DF743810B89E}" type="slidenum">
              <a:rPr lang="nb-NO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187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1" y="1600200"/>
            <a:ext cx="10993124" cy="4263419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4D6A6-DA27-F145-BECB-EF855C5F25EE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328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999B-5245-164B-BB21-DFAF5DD859CC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205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714F-F35C-A241-A850-581E3D435E46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433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30594" y="584348"/>
            <a:ext cx="10466405" cy="615553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40215" y="1291502"/>
            <a:ext cx="8534400" cy="415498"/>
          </a:xfrm>
        </p:spPr>
        <p:txBody>
          <a:bodyPr l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E813-C88D-6E45-9BD5-94E378BCC853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882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5611" y="2026470"/>
            <a:ext cx="10363200" cy="615553"/>
          </a:xfrm>
        </p:spPr>
        <p:txBody>
          <a:bodyPr anchor="t"/>
          <a:lstStyle>
            <a:lvl1pPr algn="l">
              <a:defRPr sz="4000" b="1" cap="none">
                <a:solidFill>
                  <a:srgbClr val="1F497D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5611" y="1040174"/>
            <a:ext cx="10363200" cy="900897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A3FA-812B-D64E-80B0-0675BA48DAA4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111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443608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FF012-CB67-9D4A-B8F0-7D1614C1980D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653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 descr="Sett inn sitat"/>
          <p:cNvSpPr>
            <a:spLocks noGrp="1"/>
          </p:cNvSpPr>
          <p:nvPr>
            <p:ph sz="half" idx="1"/>
          </p:nvPr>
        </p:nvSpPr>
        <p:spPr>
          <a:xfrm>
            <a:off x="2534982" y="2271298"/>
            <a:ext cx="8902860" cy="2902911"/>
          </a:xfrm>
        </p:spPr>
        <p:txBody>
          <a:bodyPr l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000" b="1" i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A9AC-CBA9-454A-9596-02FD15CB455C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291" y="1504405"/>
            <a:ext cx="991549" cy="7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3802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v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30075" y="583265"/>
            <a:ext cx="5264325" cy="1231106"/>
          </a:xfrm>
        </p:spPr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2360969"/>
            <a:ext cx="5384800" cy="3765194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B170-75F9-7045-83EC-E97E25AE3D53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6167967" y="504825"/>
            <a:ext cx="5405967" cy="5780233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658004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09599" y="508478"/>
            <a:ext cx="10970203" cy="4225631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Sett inn bilde her</a:t>
            </a:r>
          </a:p>
          <a:p>
            <a:endParaRPr lang="nb-NO" dirty="0"/>
          </a:p>
        </p:txBody>
      </p:sp>
      <p:sp>
        <p:nvSpPr>
          <p:cNvPr id="11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1308" y="5457324"/>
            <a:ext cx="10970203" cy="3656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9602-B144-BC47-B29C-1BC80A5508A9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9" name="Tittel 18"/>
          <p:cNvSpPr>
            <a:spLocks noGrp="1"/>
          </p:cNvSpPr>
          <p:nvPr>
            <p:ph type="title"/>
          </p:nvPr>
        </p:nvSpPr>
        <p:spPr>
          <a:xfrm>
            <a:off x="609599" y="4734109"/>
            <a:ext cx="10707768" cy="615553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88996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03288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" y="0"/>
            <a:ext cx="12191999" cy="62932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Sett inn heldekkendebilde her</a:t>
            </a:r>
          </a:p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B4086-8249-1845-86FB-050A1DFE451B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11.02.2016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/>
              <a:t>‹#›</a:t>
            </a:fld>
            <a:endParaRPr lang="nb-NO">
              <a:solidFill>
                <a:srgbClr val="003F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63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90133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22059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4644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89720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06928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7771B-FCAA-4E60-8D44-51B4EED0DE2B}" type="datetimeFigureOut">
              <a:rPr lang="nb-NO" smtClean="0"/>
              <a:pPr/>
              <a:t>11.02.2016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914CC-7435-41AA-B4E9-BC73BF44EFCF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10" descr="Nofima_logo_farger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0218" y="6395665"/>
            <a:ext cx="993582" cy="28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110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400" advClick="0" advTm="20000">
        <p:fade/>
      </p:transition>
    </mc:Choice>
    <mc:Fallback>
      <p:transition advClick="0"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F497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30075" y="583265"/>
            <a:ext cx="10707768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09600" y="509549"/>
            <a:ext cx="109728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ktangel 10"/>
          <p:cNvSpPr/>
          <p:nvPr userDrawn="1"/>
        </p:nvSpPr>
        <p:spPr>
          <a:xfrm>
            <a:off x="0" y="6429619"/>
            <a:ext cx="12192000" cy="428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nb-NO" sz="700">
              <a:solidFill>
                <a:prstClr val="white"/>
              </a:solidFill>
            </a:endParaRP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248018" y="6494748"/>
            <a:ext cx="1479225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70021" y="6494748"/>
            <a:ext cx="3331623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56040" y="6494748"/>
            <a:ext cx="2844800" cy="363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 defTabSz="457200"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pic>
        <p:nvPicPr>
          <p:cNvPr id="15" name="Bilde 14" descr="Nofima_logo_farger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7624" y="6493916"/>
            <a:ext cx="1324776" cy="28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96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003F7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003F7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003F7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003F7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003F7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30075" y="583265"/>
            <a:ext cx="10707768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73177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003F7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rgbClr val="003F7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rgbClr val="003F7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rgbClr val="003F7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rgbClr val="003F7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30075" y="583265"/>
            <a:ext cx="10707768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84671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003F7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rgbClr val="003F7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rgbClr val="003F7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rgbClr val="003F7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rgbClr val="003F7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6293200"/>
            <a:ext cx="12192000" cy="564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30075" y="583265"/>
            <a:ext cx="10707768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1" y="6494748"/>
            <a:ext cx="147922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768BF07-0494-3540-B932-751EF130C6AC}" type="datetime1">
              <a:rPr lang="nb-NO" smtClean="0">
                <a:solidFill>
                  <a:srgbClr val="003F72">
                    <a:tint val="75000"/>
                  </a:srgbClr>
                </a:solidFill>
              </a:rPr>
              <a:pPr defTabSz="457200"/>
              <a:t>11.02.2016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235201" y="6494748"/>
            <a:ext cx="333162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nb-NO" smtClean="0">
                <a:solidFill>
                  <a:srgbClr val="003F72">
                    <a:tint val="75000"/>
                  </a:srgbClr>
                </a:solidFill>
              </a:rPr>
              <a:t>Foredrag</a:t>
            </a:r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695620" y="6494748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FCF70EC-19CA-BD4F-93CD-2BB6825E1CBE}" type="slidenum">
              <a:rPr lang="nb-NO" smtClean="0">
                <a:solidFill>
                  <a:srgbClr val="003F72">
                    <a:tint val="75000"/>
                  </a:srgbClr>
                </a:solidFill>
              </a:rPr>
              <a:pPr defTabSz="457200"/>
              <a:t>‹#›</a:t>
            </a:fld>
            <a:endParaRPr lang="nb-NO" dirty="0">
              <a:solidFill>
                <a:srgbClr val="003F72">
                  <a:tint val="75000"/>
                </a:srgbClr>
              </a:solidFill>
            </a:endParaRPr>
          </a:p>
        </p:txBody>
      </p:sp>
      <p:pic>
        <p:nvPicPr>
          <p:cNvPr id="8" name="Bilde 7" descr="Nofima_logo_farger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7624" y="6429620"/>
            <a:ext cx="1324776" cy="286493"/>
          </a:xfrm>
          <a:prstGeom prst="rect">
            <a:avLst/>
          </a:prstGeom>
        </p:spPr>
      </p:pic>
      <p:cxnSp>
        <p:nvCxnSpPr>
          <p:cNvPr id="10" name="Rett linje 9"/>
          <p:cNvCxnSpPr/>
          <p:nvPr userDrawn="1"/>
        </p:nvCxnSpPr>
        <p:spPr>
          <a:xfrm>
            <a:off x="609600" y="509549"/>
            <a:ext cx="109728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7089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3F7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400" kern="1200">
          <a:solidFill>
            <a:srgbClr val="003F7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2400" kern="1200">
          <a:solidFill>
            <a:srgbClr val="003F7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2400" kern="1200">
          <a:solidFill>
            <a:srgbClr val="003F7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2400" kern="1200">
          <a:solidFill>
            <a:srgbClr val="003F7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2.jpeg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emf"/><Relationship Id="rId7" Type="http://schemas.openxmlformats.org/officeDocument/2006/relationships/image" Target="../media/image46.jpeg"/><Relationship Id="rId12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11" Type="http://schemas.openxmlformats.org/officeDocument/2006/relationships/image" Target="../media/image48.jpeg"/><Relationship Id="rId5" Type="http://schemas.openxmlformats.org/officeDocument/2006/relationships/image" Target="../media/image44.jpeg"/><Relationship Id="rId10" Type="http://schemas.openxmlformats.org/officeDocument/2006/relationships/image" Target="../media/image47.jpeg"/><Relationship Id="rId4" Type="http://schemas.openxmlformats.org/officeDocument/2006/relationships/image" Target="../media/image30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diagramQuickStyle" Target="../diagrams/quickStyle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Layout" Target="../diagrams/layout2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3.jpeg"/><Relationship Id="rId1" Type="http://schemas.openxmlformats.org/officeDocument/2006/relationships/tags" Target="../tags/tag6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2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2.xml"/><Relationship Id="rId10" Type="http://schemas.openxmlformats.org/officeDocument/2006/relationships/image" Target="../media/image5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1.jpeg"/><Relationship Id="rId14" Type="http://schemas.openxmlformats.org/officeDocument/2006/relationships/diagramColors" Target="../diagrams/colors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wmf"/><Relationship Id="rId2" Type="http://schemas.openxmlformats.org/officeDocument/2006/relationships/image" Target="../media/image57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83.pn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http://www.ctrlaqua.no/" TargetMode="External"/><Relationship Id="rId4" Type="http://schemas.openxmlformats.org/officeDocument/2006/relationships/hyperlink" Target="mailto:bendik.terjesen@nofima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310794" y="398198"/>
            <a:ext cx="11597188" cy="14273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nb-NO" sz="4800" dirty="0">
                <a:solidFill>
                  <a:schemeClr val="accent5">
                    <a:lumMod val="50000"/>
                  </a:schemeClr>
                </a:solidFill>
              </a:rPr>
              <a:t>Lukkede oppdrettsanlegg – hvilke løsninger finnes?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2941" y="5392227"/>
            <a:ext cx="3817839" cy="600318"/>
          </a:xfrm>
          <a:prstGeom prst="rect">
            <a:avLst/>
          </a:prstGeom>
        </p:spPr>
      </p:pic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369423" y="5386994"/>
            <a:ext cx="4635279" cy="9952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spcBef>
                <a:spcPct val="0"/>
              </a:spcBef>
            </a:pPr>
            <a:r>
              <a:rPr lang="nb-NO" sz="20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Bendik Fyhn Terjesen</a:t>
            </a:r>
          </a:p>
          <a:p>
            <a:pPr algn="l">
              <a:spcBef>
                <a:spcPct val="0"/>
              </a:spcBef>
            </a:pPr>
            <a:r>
              <a:rPr lang="nb-NO" sz="20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Senterleder </a:t>
            </a:r>
            <a:r>
              <a:rPr lang="nb-NO" sz="2000" b="1" dirty="0" err="1">
                <a:solidFill>
                  <a:schemeClr val="accent5">
                    <a:lumMod val="50000"/>
                  </a:schemeClr>
                </a:solidFill>
                <a:ea typeface="+mj-ea"/>
              </a:rPr>
              <a:t>CtrlAQUA</a:t>
            </a:r>
            <a:r>
              <a:rPr lang="nb-NO" sz="20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 SFI</a:t>
            </a:r>
          </a:p>
          <a:p>
            <a:pPr algn="l">
              <a:spcBef>
                <a:spcPct val="0"/>
              </a:spcBef>
            </a:pPr>
            <a:r>
              <a:rPr lang="nb-NO" sz="2000" b="1" dirty="0" smtClean="0">
                <a:solidFill>
                  <a:schemeClr val="accent5">
                    <a:lumMod val="50000"/>
                  </a:schemeClr>
                </a:solidFill>
                <a:ea typeface="+mj-ea"/>
              </a:rPr>
              <a:t>Dr</a:t>
            </a:r>
            <a:r>
              <a:rPr lang="nb-NO" sz="20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. </a:t>
            </a:r>
            <a:r>
              <a:rPr lang="nb-NO" sz="2000" b="1" dirty="0" err="1">
                <a:solidFill>
                  <a:schemeClr val="accent5">
                    <a:lumMod val="50000"/>
                  </a:schemeClr>
                </a:solidFill>
                <a:ea typeface="+mj-ea"/>
              </a:rPr>
              <a:t>scient</a:t>
            </a:r>
            <a:r>
              <a:rPr lang="nb-NO" sz="20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, seniorforsker, </a:t>
            </a:r>
            <a:r>
              <a:rPr lang="nb-NO" sz="2000" b="1" dirty="0" err="1" smtClean="0">
                <a:solidFill>
                  <a:schemeClr val="accent5">
                    <a:lumMod val="50000"/>
                  </a:schemeClr>
                </a:solidFill>
                <a:ea typeface="+mj-ea"/>
              </a:rPr>
              <a:t>Nofima</a:t>
            </a:r>
            <a:endParaRPr lang="nb-NO" sz="2000" b="1" dirty="0">
              <a:solidFill>
                <a:schemeClr val="accent5">
                  <a:lumMod val="50000"/>
                </a:schemeClr>
              </a:solidFill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64" y="2391181"/>
            <a:ext cx="2430198" cy="2430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9069" y="2564682"/>
            <a:ext cx="2094824" cy="2094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9547" y="2637961"/>
            <a:ext cx="1864703" cy="18647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1794" y="2575889"/>
            <a:ext cx="2100243" cy="21002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5573" y="2165687"/>
            <a:ext cx="2323186" cy="23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408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26893"/>
    </mc:Choice>
    <mc:Fallback>
      <p:transition advTm="2689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9725" y="947201"/>
            <a:ext cx="7414867" cy="3290744"/>
          </a:xfrm>
        </p:spPr>
        <p:txBody>
          <a:bodyPr>
            <a:noAutofit/>
          </a:bodyPr>
          <a:lstStyle/>
          <a:p>
            <a:pPr marL="0" lvl="0" indent="0">
              <a:buClr>
                <a:srgbClr val="FF0000"/>
              </a:buClr>
              <a:buNone/>
            </a:pPr>
            <a:endParaRPr lang="nb-NO" sz="18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Land-baserte anlegg er allerede kommersielt tilgjengelige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Enorme investeringer skjer </a:t>
            </a:r>
            <a:r>
              <a:rPr lang="nb-NO" sz="2600" u="sng" dirty="0" smtClean="0"/>
              <a:t>nå</a:t>
            </a:r>
            <a:r>
              <a:rPr lang="nb-NO" sz="2600" dirty="0" smtClean="0"/>
              <a:t> i Norge for postsmolt-anlegg, flere hundre mill./anlegg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Bruker resirkulering av vannet (RAS), &lt;5% utskiftning per døgn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Store anlegg, opptil 2 000 tonn årlig produksjon, 20 tonn fôr/døgn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&gt;1 000 m</a:t>
            </a:r>
            <a:r>
              <a:rPr lang="nb-NO" sz="2600" baseline="30000" dirty="0" smtClean="0"/>
              <a:t>3</a:t>
            </a:r>
            <a:r>
              <a:rPr lang="nb-NO" sz="2600" dirty="0" smtClean="0"/>
              <a:t> karvolum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endParaRPr lang="nb-NO" sz="1800" dirty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Fremtiden: 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Prodkost reduseres, mot trad. anlegg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Anlegg &gt;5 000 tonn per år, gjerne 10 000 tonn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Enorme kar, &gt;2 000-3 000 m</a:t>
            </a:r>
            <a:r>
              <a:rPr lang="nb-NO" sz="2200" baseline="30000" dirty="0" smtClean="0"/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2702" t="18788" r="6762" b="26311"/>
          <a:stretch/>
        </p:blipFill>
        <p:spPr>
          <a:xfrm>
            <a:off x="8657166" y="6439544"/>
            <a:ext cx="1501898" cy="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7214" y="920399"/>
            <a:ext cx="3529341" cy="232160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012"/>
          <a:stretch/>
        </p:blipFill>
        <p:spPr bwMode="auto">
          <a:xfrm>
            <a:off x="8196349" y="3447973"/>
            <a:ext cx="3560206" cy="272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10717" y="3024703"/>
            <a:ext cx="7505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Kaldnes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30312" y="5960093"/>
            <a:ext cx="10262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Grieg </a:t>
            </a:r>
            <a:r>
              <a:rPr lang="nb-NO" sz="800" dirty="0" err="1" smtClean="0">
                <a:solidFill>
                  <a:schemeClr val="bg1"/>
                </a:solidFill>
              </a:rPr>
              <a:t>SeaFood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838200" y="220746"/>
            <a:ext cx="10988842" cy="1325563"/>
          </a:xfrm>
        </p:spPr>
        <p:txBody>
          <a:bodyPr/>
          <a:lstStyle/>
          <a:p>
            <a:r>
              <a:rPr lang="nb-NO" dirty="0" smtClean="0"/>
              <a:t>Lukkede anlegg på land</a:t>
            </a:r>
            <a:endParaRPr lang="nb-N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6754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1077"/>
    </mc:Choice>
    <mc:Fallback>
      <p:transition advTm="7107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46298" y="136877"/>
            <a:ext cx="11560912" cy="782120"/>
          </a:xfrm>
        </p:spPr>
        <p:txBody>
          <a:bodyPr>
            <a:noAutofit/>
          </a:bodyPr>
          <a:lstStyle/>
          <a:p>
            <a:pPr marL="0" lvl="0" indent="0">
              <a:buClr>
                <a:srgbClr val="FF0000"/>
              </a:buClr>
              <a:buNone/>
            </a:pPr>
            <a:r>
              <a:rPr lang="nb-NO" sz="3600" b="1" dirty="0" smtClean="0"/>
              <a:t>Landbaserte anlegg for laks til slakt, internasjonalt</a:t>
            </a:r>
            <a:endParaRPr lang="nb-NO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2702" t="18788" r="6762" b="26311"/>
          <a:stretch/>
        </p:blipFill>
        <p:spPr>
          <a:xfrm>
            <a:off x="8657166" y="6439544"/>
            <a:ext cx="1501898" cy="252000"/>
          </a:xfrm>
          <a:prstGeom prst="rect">
            <a:avLst/>
          </a:prstGeom>
        </p:spPr>
      </p:pic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55251524"/>
              </p:ext>
            </p:extLst>
          </p:nvPr>
        </p:nvGraphicFramePr>
        <p:xfrm>
          <a:off x="416810" y="4126455"/>
          <a:ext cx="7504032" cy="2087736"/>
        </p:xfrm>
        <a:graphic>
          <a:graphicData uri="http://schemas.openxmlformats.org/drawingml/2006/table">
            <a:tbl>
              <a:tblPr firstRow="1" bandRow="1"/>
              <a:tblGrid>
                <a:gridCol w="1876008"/>
                <a:gridCol w="1876008"/>
                <a:gridCol w="1876008"/>
                <a:gridCol w="1876008"/>
              </a:tblGrid>
              <a:tr h="56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1.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Kuterra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(Canada)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2. Golden Eagle Aqua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j-lt"/>
                        </a:rPr>
                        <a:t>(Canada)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3. Bell Aqua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j-lt"/>
                        </a:rPr>
                        <a:t>(USA)</a:t>
                      </a: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en-US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</a:tr>
              <a:tr h="56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4.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Freshwater Institute 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(USA)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5.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Sustainable Blue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(Canada)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6.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Canaqua</a:t>
                      </a:r>
                      <a:r>
                        <a:rPr lang="en-US" sz="11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(Canada)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7.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BDV (France)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12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</a:tr>
              <a:tr h="807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8.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Langsand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Laks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(Denmark)</a:t>
                      </a:r>
                      <a:endParaRPr lang="en-US" sz="11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9.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Danish Salmon </a:t>
                      </a:r>
                      <a:r>
                        <a:rPr lang="en-US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(Denmark)</a:t>
                      </a:r>
                      <a:endParaRPr lang="en-US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10.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Jurassic Salmon </a:t>
                      </a:r>
                      <a:r>
                        <a:rPr lang="en-US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(Poland)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11.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Shandong Oriental OT</a:t>
                      </a:r>
                      <a:r>
                        <a:rPr lang="en-US" sz="11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(China)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696" marB="4569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pic>
        <p:nvPicPr>
          <p:cNvPr id="26" name="Picture 2" descr="\\Imagevault2\users\s.summerfelt\prV\2014 Daily Event Record\free-world-map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64"/>
          <a:stretch/>
        </p:blipFill>
        <p:spPr bwMode="auto">
          <a:xfrm>
            <a:off x="-20017" y="1314281"/>
            <a:ext cx="820547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416810" y="2219159"/>
            <a:ext cx="671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b="1" baseline="0">
                <a:solidFill>
                  <a:srgbClr val="000000"/>
                </a:solidFill>
                <a:cs typeface="Arial" panose="020B0604020202020204" pitchFamily="34" charset="0"/>
              </a:rPr>
              <a:t>1,2</a:t>
            </a:r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1582034" y="2992272"/>
            <a:ext cx="388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b="1" baseline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2093210" y="2539834"/>
            <a:ext cx="671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b="1" baseline="0">
                <a:solidFill>
                  <a:srgbClr val="000000"/>
                </a:solidFill>
                <a:cs typeface="Arial" panose="020B0604020202020204" pitchFamily="34" charset="0"/>
              </a:rPr>
              <a:t>5,6</a:t>
            </a:r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3899784" y="2374732"/>
            <a:ext cx="673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b="1" baseline="0" dirty="0">
                <a:solidFill>
                  <a:srgbClr val="000000"/>
                </a:solidFill>
                <a:cs typeface="Arial" panose="020B0604020202020204" pitchFamily="34" charset="0"/>
              </a:rPr>
              <a:t>8,9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4358572" y="2681121"/>
            <a:ext cx="576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b="1" baseline="0">
                <a:solidFill>
                  <a:srgbClr val="000000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1286759" y="2911309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b="1" baseline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14"/>
          <p:cNvSpPr txBox="1">
            <a:spLocks noChangeArrowheads="1"/>
          </p:cNvSpPr>
          <p:nvPr/>
        </p:nvSpPr>
        <p:spPr bwMode="auto">
          <a:xfrm>
            <a:off x="3710872" y="2789071"/>
            <a:ext cx="379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b="1" baseline="0">
                <a:solidFill>
                  <a:srgbClr val="00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Box 16"/>
          <p:cNvSpPr txBox="1">
            <a:spLocks noChangeArrowheads="1"/>
          </p:cNvSpPr>
          <p:nvPr/>
        </p:nvSpPr>
        <p:spPr bwMode="auto">
          <a:xfrm>
            <a:off x="7081135" y="3011321"/>
            <a:ext cx="576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b="1" baseline="0">
                <a:solidFill>
                  <a:srgbClr val="000000"/>
                </a:solidFill>
                <a:cs typeface="Arial" panose="020B0604020202020204" pitchFamily="34" charset="0"/>
              </a:rPr>
              <a:t>11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1013" y="6301044"/>
            <a:ext cx="4927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nb-NO" sz="12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</a:t>
            </a:r>
            <a:r>
              <a:rPr lang="nb-NO" sz="12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Summerfelt</a:t>
            </a:r>
            <a:r>
              <a:rPr lang="nb-NO" sz="12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Conservation Fund </a:t>
            </a:r>
            <a:r>
              <a:rPr lang="nb-NO" sz="12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Freshwater</a:t>
            </a:r>
            <a:r>
              <a:rPr lang="nb-NO" sz="12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2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r>
              <a:rPr lang="nb-NO" sz="12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WV, US (med tillatelse)</a:t>
            </a:r>
            <a:endParaRPr lang="nb-NO" sz="12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http://jurassicsalmon.pl/wp-content/uploads/2015/10/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1613" y="964634"/>
            <a:ext cx="3625009" cy="20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iloapp.langsandlaks.dk/blog/blog?ShowFile&amp;image=13378706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"/>
          <a:stretch>
            <a:fillRect/>
          </a:stretch>
        </p:blipFill>
        <p:spPr bwMode="auto">
          <a:xfrm>
            <a:off x="8768911" y="3142289"/>
            <a:ext cx="3193809" cy="314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341613" y="2763504"/>
            <a:ext cx="1075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Jurassic Salmon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31274" y="6073277"/>
            <a:ext cx="10198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Langsand Laks</a:t>
            </a:r>
            <a:endParaRPr lang="nb-NO" sz="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1946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42047"/>
    </mc:Choice>
    <mc:Fallback>
      <p:transition advTm="4204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7359" y="117220"/>
            <a:ext cx="10988842" cy="1325563"/>
          </a:xfrm>
        </p:spPr>
        <p:txBody>
          <a:bodyPr/>
          <a:lstStyle/>
          <a:p>
            <a:r>
              <a:rPr lang="nb-NO" dirty="0" smtClean="0"/>
              <a:t>Optimalisering av landbaserte anlegg: Teknologiske og biologiske innovasjoner</a:t>
            </a:r>
            <a:endParaRPr lang="nb-NO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0075" y="1630861"/>
            <a:ext cx="6265041" cy="3290744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1200"/>
              </a:spcBef>
              <a:buClr>
                <a:srgbClr val="FF0000"/>
              </a:buClr>
              <a:buNone/>
            </a:pPr>
            <a:endParaRPr lang="nb-NO" sz="2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Stort FoU-behov for </a:t>
            </a:r>
            <a:r>
              <a:rPr lang="nb-NO" sz="2600" dirty="0"/>
              <a:t>å øke pålitelighet og senke </a:t>
            </a:r>
            <a:r>
              <a:rPr lang="nb-NO" sz="2600" dirty="0" smtClean="0"/>
              <a:t>driftskostnader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endParaRPr lang="nb-NO" sz="1200" dirty="0"/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Fiskens krav </a:t>
            </a:r>
            <a:r>
              <a:rPr lang="nb-NO" sz="2200" dirty="0"/>
              <a:t>til </a:t>
            </a:r>
            <a:r>
              <a:rPr lang="nb-NO" sz="2200" dirty="0" smtClean="0"/>
              <a:t>produksjonsmiljøet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Mer </a:t>
            </a:r>
            <a:r>
              <a:rPr lang="nb-NO" sz="2200" dirty="0"/>
              <a:t>robuste </a:t>
            </a:r>
            <a:r>
              <a:rPr lang="nb-NO" sz="2200" dirty="0" smtClean="0"/>
              <a:t>vannkvalitets-sensorer  </a:t>
            </a:r>
            <a:endParaRPr lang="nb-NO" sz="2200" dirty="0"/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Hydrodynamikk, dødsoner </a:t>
            </a:r>
            <a:r>
              <a:rPr lang="nb-NO" sz="2200" dirty="0"/>
              <a:t>i enorme kar 2000-3000 m</a:t>
            </a:r>
            <a:r>
              <a:rPr lang="nb-NO" sz="2200" baseline="30000" dirty="0"/>
              <a:t>3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/>
              <a:t>Mer effektiv vannbehandling 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Reduksjon i tidlig </a:t>
            </a:r>
            <a:r>
              <a:rPr lang="nb-NO" sz="2200" dirty="0"/>
              <a:t>kjønnsmodning, </a:t>
            </a:r>
            <a:r>
              <a:rPr lang="nb-NO" sz="2200" dirty="0" err="1"/>
              <a:t>off-flavor</a:t>
            </a:r>
            <a:r>
              <a:rPr lang="nb-NO" sz="2200" dirty="0"/>
              <a:t> (bi-smak)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Oppsamling</a:t>
            </a:r>
            <a:r>
              <a:rPr lang="nb-NO" sz="2200" dirty="0"/>
              <a:t>, </a:t>
            </a:r>
            <a:r>
              <a:rPr lang="nb-NO" sz="2200" dirty="0" err="1"/>
              <a:t>avvanning</a:t>
            </a:r>
            <a:r>
              <a:rPr lang="nb-NO" sz="2200" dirty="0"/>
              <a:t> og utnyttelse av </a:t>
            </a:r>
            <a:r>
              <a:rPr lang="nb-NO" sz="2200" dirty="0" smtClean="0"/>
              <a:t>saltholdig slam</a:t>
            </a:r>
            <a:endParaRPr lang="nb-NO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2702" t="18788" r="6762" b="26311"/>
          <a:stretch/>
        </p:blipFill>
        <p:spPr>
          <a:xfrm>
            <a:off x="8657166" y="6439544"/>
            <a:ext cx="1501898" cy="2520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80" t="2906" r="5026" b="3060"/>
          <a:stretch/>
        </p:blipFill>
        <p:spPr bwMode="auto">
          <a:xfrm>
            <a:off x="9288334" y="292622"/>
            <a:ext cx="2744157" cy="370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9876174" y="3430723"/>
            <a:ext cx="24460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dirty="0" err="1" smtClean="0">
                <a:solidFill>
                  <a:schemeClr val="bg1"/>
                </a:solidFill>
              </a:rPr>
              <a:t>CtrlAQUA</a:t>
            </a:r>
            <a:r>
              <a:rPr lang="nb-NO" sz="1000" dirty="0" smtClean="0">
                <a:solidFill>
                  <a:schemeClr val="bg1"/>
                </a:solidFill>
              </a:rPr>
              <a:t> partner </a:t>
            </a:r>
            <a:r>
              <a:rPr lang="nb-NO" sz="1000" dirty="0" err="1" smtClean="0">
                <a:solidFill>
                  <a:schemeClr val="bg1"/>
                </a:solidFill>
              </a:rPr>
              <a:t>Freshwater</a:t>
            </a:r>
            <a:r>
              <a:rPr lang="nb-NO" sz="1000" dirty="0" smtClean="0">
                <a:solidFill>
                  <a:schemeClr val="bg1"/>
                </a:solidFill>
              </a:rPr>
              <a:t> </a:t>
            </a:r>
            <a:r>
              <a:rPr lang="nb-NO" sz="1000" dirty="0" err="1" smtClean="0">
                <a:solidFill>
                  <a:schemeClr val="bg1"/>
                </a:solidFill>
              </a:rPr>
              <a:t>Institute</a:t>
            </a:r>
            <a:r>
              <a:rPr lang="nb-NO" sz="1000" dirty="0" smtClean="0">
                <a:solidFill>
                  <a:schemeClr val="bg1"/>
                </a:solidFill>
              </a:rPr>
              <a:t>, WV, USA (Dr. Steve </a:t>
            </a:r>
            <a:r>
              <a:rPr lang="nb-NO" sz="1000" dirty="0" err="1" smtClean="0">
                <a:solidFill>
                  <a:schemeClr val="bg1"/>
                </a:solidFill>
              </a:rPr>
              <a:t>Summerfelt</a:t>
            </a:r>
            <a:r>
              <a:rPr lang="nb-NO" sz="1000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/>
          <a:srcRect t="5945"/>
          <a:stretch/>
        </p:blipFill>
        <p:spPr>
          <a:xfrm>
            <a:off x="6114432" y="4445661"/>
            <a:ext cx="5918060" cy="22458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06173" y="4183135"/>
            <a:ext cx="51588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 smtClean="0">
                <a:solidFill>
                  <a:schemeClr val="tx2"/>
                </a:solidFill>
              </a:rPr>
              <a:t>O</a:t>
            </a:r>
            <a:r>
              <a:rPr lang="nb-NO" sz="1400" baseline="-18000" dirty="0" smtClean="0">
                <a:solidFill>
                  <a:schemeClr val="tx2"/>
                </a:solidFill>
              </a:rPr>
              <a:t>2 </a:t>
            </a:r>
            <a:r>
              <a:rPr lang="nb-NO" sz="1400" dirty="0" smtClean="0">
                <a:solidFill>
                  <a:schemeClr val="tx2"/>
                </a:solidFill>
              </a:rPr>
              <a:t>profil i stort kar (750 m</a:t>
            </a:r>
            <a:r>
              <a:rPr lang="nb-NO" sz="1400" baseline="30000" dirty="0" smtClean="0">
                <a:solidFill>
                  <a:schemeClr val="tx2"/>
                </a:solidFill>
              </a:rPr>
              <a:t>3</a:t>
            </a:r>
            <a:r>
              <a:rPr lang="nb-NO" sz="1400" dirty="0" smtClean="0">
                <a:solidFill>
                  <a:schemeClr val="tx2"/>
                </a:solidFill>
              </a:rPr>
              <a:t>), </a:t>
            </a:r>
            <a:r>
              <a:rPr lang="nb-NO" sz="1400" dirty="0" err="1" smtClean="0">
                <a:solidFill>
                  <a:schemeClr val="tx2"/>
                </a:solidFill>
              </a:rPr>
              <a:t>Summerfelt</a:t>
            </a:r>
            <a:r>
              <a:rPr lang="nb-NO" sz="1400" dirty="0" smtClean="0">
                <a:solidFill>
                  <a:schemeClr val="tx2"/>
                </a:solidFill>
              </a:rPr>
              <a:t> &amp; Terjesen et al., upublisert</a:t>
            </a:r>
          </a:p>
        </p:txBody>
      </p:sp>
    </p:spTree>
    <p:extLst>
      <p:ext uri="{BB962C8B-B14F-4D97-AF65-F5344CB8AC3E}">
        <p14:creationId xmlns:p14="http://schemas.microsoft.com/office/powerpoint/2010/main" xmlns="" val="111335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15526"/>
    </mc:Choice>
    <mc:Fallback>
      <p:transition advTm="11552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4080" y="764607"/>
            <a:ext cx="6544923" cy="3290744"/>
          </a:xfrm>
        </p:spPr>
        <p:txBody>
          <a:bodyPr>
            <a:noAutofit/>
          </a:bodyPr>
          <a:lstStyle/>
          <a:p>
            <a:pPr marL="0" lvl="0" indent="0">
              <a:buClr>
                <a:srgbClr val="FF0000"/>
              </a:buClr>
              <a:buNone/>
            </a:pPr>
            <a:endParaRPr lang="nb-NO" sz="18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Lukkede anlegg i sjø er kommersielt tilgjengelige, ca. 10 typer i Norge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Store enheter, opp til 21 000 m</a:t>
            </a:r>
            <a:r>
              <a:rPr lang="nb-NO" sz="2600" baseline="30000" dirty="0" smtClean="0"/>
              <a:t>3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Gjennomstrømming, enorm </a:t>
            </a:r>
            <a:r>
              <a:rPr lang="nb-NO" sz="2600" dirty="0" err="1" smtClean="0"/>
              <a:t>flow</a:t>
            </a:r>
            <a:r>
              <a:rPr lang="nb-NO" sz="2600" dirty="0" smtClean="0"/>
              <a:t> (400 m</a:t>
            </a:r>
            <a:r>
              <a:rPr lang="nb-NO" sz="2600" baseline="30000" dirty="0" smtClean="0"/>
              <a:t>3</a:t>
            </a:r>
            <a:r>
              <a:rPr lang="nb-NO" sz="2600" dirty="0" smtClean="0"/>
              <a:t>/min)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Henter vann fra 20-30 m, under lakselus-laget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Kan gi positiv temperatur-effekt, spesielt 0+ </a:t>
            </a:r>
            <a:r>
              <a:rPr lang="nb-NO" sz="2600" dirty="0" err="1" smtClean="0"/>
              <a:t>smolt</a:t>
            </a:r>
            <a:r>
              <a:rPr lang="nb-NO" sz="2600" dirty="0" smtClean="0"/>
              <a:t> fra høst til vår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endParaRPr lang="nb-NO" sz="18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Fremtiden: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Prod. kost reduseres, mot trad. anlegg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Gradvis mer lukket og vannbehandling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Vil vi se store flytende anlegg med full resirkulering av vannet?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endParaRPr lang="nb-NO" sz="2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2702" t="18788" r="6762" b="26311"/>
          <a:stretch/>
        </p:blipFill>
        <p:spPr>
          <a:xfrm>
            <a:off x="8657166" y="6439544"/>
            <a:ext cx="1501898" cy="252000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554434" y="360811"/>
            <a:ext cx="5637565" cy="6513085"/>
            <a:chOff x="7341496" y="360811"/>
            <a:chExt cx="4850504" cy="5603793"/>
          </a:xfrm>
        </p:grpSpPr>
        <p:grpSp>
          <p:nvGrpSpPr>
            <p:cNvPr id="3" name="Group 2"/>
            <p:cNvGrpSpPr/>
            <p:nvPr/>
          </p:nvGrpSpPr>
          <p:grpSpPr>
            <a:xfrm>
              <a:off x="9320355" y="1297172"/>
              <a:ext cx="2871645" cy="997786"/>
              <a:chOff x="9141785" y="1370565"/>
              <a:chExt cx="2871645" cy="997786"/>
            </a:xfrm>
          </p:grpSpPr>
          <p:pic>
            <p:nvPicPr>
              <p:cNvPr id="10" name="Picture 2" descr="http://www.hooked.no/wp-content/uploads/2013/09/AkvaDesign-Oversiktsbilde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1785" y="1370565"/>
                <a:ext cx="2871645" cy="957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1115427" y="2152907"/>
                <a:ext cx="8980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800" dirty="0" smtClean="0">
                    <a:solidFill>
                      <a:schemeClr val="bg1"/>
                    </a:solidFill>
                  </a:rPr>
                  <a:t>Foto: </a:t>
                </a:r>
                <a:r>
                  <a:rPr lang="nb-NO" sz="800" dirty="0" err="1" smtClean="0">
                    <a:solidFill>
                      <a:schemeClr val="bg1"/>
                    </a:solidFill>
                  </a:rPr>
                  <a:t>Akvadeisgn</a:t>
                </a:r>
                <a:endParaRPr lang="nb-NO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9708687" y="3681505"/>
              <a:ext cx="2373672" cy="1055974"/>
              <a:chOff x="9708687" y="4062505"/>
              <a:chExt cx="2373672" cy="1055974"/>
            </a:xfrm>
          </p:grpSpPr>
          <p:pic>
            <p:nvPicPr>
              <p:cNvPr id="9" name="Picture 3" descr="I:\RESIRK\FORSØK\OPP5b\Sampling July 2014\IMG_5072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1775" b="11416"/>
              <a:stretch/>
            </p:blipFill>
            <p:spPr bwMode="auto">
              <a:xfrm>
                <a:off x="9708687" y="4062505"/>
                <a:ext cx="2304743" cy="1026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929479" y="4903035"/>
                <a:ext cx="1152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800" dirty="0" smtClean="0">
                    <a:solidFill>
                      <a:schemeClr val="bg1"/>
                    </a:solidFill>
                  </a:rPr>
                  <a:t>Foto: : Nekton Havbruk</a:t>
                </a:r>
                <a:endParaRPr lang="nb-NO" sz="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752179" y="5667762"/>
              <a:ext cx="1321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 dirty="0" smtClean="0">
                  <a:solidFill>
                    <a:schemeClr val="bg1"/>
                  </a:solidFill>
                </a:rPr>
                <a:t>Foto: Aquafarm Equipment</a:t>
              </a:r>
              <a:endParaRPr lang="nb-NO" sz="800" dirty="0">
                <a:solidFill>
                  <a:schemeClr val="bg1"/>
                </a:solidFill>
              </a:endParaRPr>
            </a:p>
          </p:txBody>
        </p:sp>
        <p:pic>
          <p:nvPicPr>
            <p:cNvPr id="2050" name="Picture 2" descr="http://salmongroup.no/wp-content/uploads/2015/05/Ecomerden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3702" y="3550730"/>
              <a:ext cx="1736953" cy="115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080725" y="4506851"/>
              <a:ext cx="9492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 dirty="0" smtClean="0">
                  <a:solidFill>
                    <a:schemeClr val="bg1"/>
                  </a:solidFill>
                </a:rPr>
                <a:t>Foto: : </a:t>
              </a:r>
              <a:r>
                <a:rPr lang="nb-NO" sz="800" dirty="0" err="1" smtClean="0">
                  <a:solidFill>
                    <a:schemeClr val="bg1"/>
                  </a:solidFill>
                </a:rPr>
                <a:t>Ecomerden</a:t>
              </a:r>
              <a:endParaRPr lang="nb-NO" sz="800" dirty="0">
                <a:solidFill>
                  <a:schemeClr val="bg1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8339664" y="1482670"/>
              <a:ext cx="1453220" cy="2006265"/>
              <a:chOff x="7576804" y="1473785"/>
              <a:chExt cx="1453220" cy="2006265"/>
            </a:xfrm>
          </p:grpSpPr>
          <p:pic>
            <p:nvPicPr>
              <p:cNvPr id="2052" name="Picture 4" descr="Denne har holdt laksen helt fri for lus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7887" r="28882"/>
              <a:stretch/>
            </p:blipFill>
            <p:spPr bwMode="auto">
              <a:xfrm>
                <a:off x="7576804" y="1473785"/>
                <a:ext cx="1453220" cy="20062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603544" y="3164142"/>
                <a:ext cx="1407185" cy="2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800" dirty="0" err="1" smtClean="0">
                    <a:solidFill>
                      <a:schemeClr val="bg1"/>
                    </a:solidFill>
                  </a:rPr>
                  <a:t>Agrimarine</a:t>
                </a:r>
                <a:r>
                  <a:rPr lang="nb-NO" sz="800" dirty="0" smtClean="0">
                    <a:solidFill>
                      <a:schemeClr val="bg1"/>
                    </a:solidFill>
                  </a:rPr>
                  <a:t>, Foto: : Sysla/Nekton Havbruk</a:t>
                </a:r>
                <a:endParaRPr lang="nb-NO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798861" y="2351848"/>
              <a:ext cx="3278995" cy="3527562"/>
              <a:chOff x="8734435" y="2778010"/>
              <a:chExt cx="3278995" cy="352756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752179" y="2778010"/>
                <a:ext cx="3261251" cy="3505035"/>
                <a:chOff x="8752179" y="2778010"/>
                <a:chExt cx="3261251" cy="3505035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8752179" y="2778010"/>
                  <a:ext cx="3261251" cy="3505035"/>
                  <a:chOff x="8734265" y="5309599"/>
                  <a:chExt cx="3261251" cy="3505035"/>
                </a:xfrm>
              </p:grpSpPr>
              <p:pic>
                <p:nvPicPr>
                  <p:cNvPr id="13" name="Picture 2" descr="C:\Users\bendik.terjesen\Pictures\Jobb\Danish salmon og MH Molnes\WP_20131210_028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lum bright="6000"/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18505" b="20732"/>
                  <a:stretch/>
                </p:blipFill>
                <p:spPr bwMode="auto">
                  <a:xfrm>
                    <a:off x="8734265" y="7698845"/>
                    <a:ext cx="3261251" cy="11157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" name="Picture 2" descr="Lerøy's first closed aquaculture farm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lum bright="8000"/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037717" y="5309599"/>
                    <a:ext cx="1957799" cy="12901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TextBox 18"/>
                <p:cNvSpPr txBox="1"/>
                <p:nvPr/>
              </p:nvSpPr>
              <p:spPr>
                <a:xfrm>
                  <a:off x="10053640" y="3869696"/>
                  <a:ext cx="99578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800" dirty="0" smtClean="0">
                      <a:solidFill>
                        <a:schemeClr val="bg1"/>
                      </a:solidFill>
                    </a:rPr>
                    <a:t>Foto: Lerøy, </a:t>
                  </a:r>
                  <a:r>
                    <a:rPr lang="nb-NO" sz="800" dirty="0" err="1" smtClean="0">
                      <a:solidFill>
                        <a:schemeClr val="bg1"/>
                      </a:solidFill>
                    </a:rPr>
                    <a:t>Preline</a:t>
                  </a:r>
                  <a:endParaRPr lang="nb-NO" sz="8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8734435" y="6090128"/>
                <a:ext cx="132119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800" dirty="0" smtClean="0">
                    <a:solidFill>
                      <a:schemeClr val="bg1"/>
                    </a:solidFill>
                  </a:rPr>
                  <a:t>Foto: Aquafarm Equipment</a:t>
                </a:r>
                <a:endParaRPr lang="nb-NO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341496" y="4660531"/>
              <a:ext cx="1401811" cy="1304073"/>
              <a:chOff x="7243984" y="5123837"/>
              <a:chExt cx="1401811" cy="1304073"/>
            </a:xfrm>
          </p:grpSpPr>
          <p:pic>
            <p:nvPicPr>
              <p:cNvPr id="2054" name="Picture 6" descr="https://static.wixstatic.com/media/33f93c_ce79ba8b99114c1a8a46586d44b2d313.jpg/v1/fill/w_214,h_200,al_c,q_75,usm_0.50_1.20_0.00/33f93c_ce79ba8b99114c1a8a46586d44b2d313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9538" y="5123837"/>
                <a:ext cx="1346257" cy="1258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7243984" y="6212466"/>
                <a:ext cx="88357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800" dirty="0" err="1" smtClean="0">
                    <a:solidFill>
                      <a:schemeClr val="bg1"/>
                    </a:solidFill>
                  </a:rPr>
                  <a:t>F</a:t>
                </a:r>
                <a:r>
                  <a:rPr lang="nb-NO" sz="800" dirty="0" err="1"/>
                  <a:t>F</a:t>
                </a:r>
                <a:r>
                  <a:rPr lang="nb-NO" sz="800" dirty="0" err="1" smtClean="0"/>
                  <a:t>oto</a:t>
                </a:r>
                <a:r>
                  <a:rPr lang="nb-NO" sz="800" dirty="0" smtClean="0"/>
                  <a:t>: </a:t>
                </a:r>
                <a:r>
                  <a:rPr lang="nb-NO" sz="800" dirty="0" err="1" smtClean="0"/>
                  <a:t>FishGlobe</a:t>
                </a:r>
                <a:endParaRPr lang="nb-NO" sz="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6" name="Picture 8" descr="– Det er viktig å ikke bli hengende ette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4924" y="471889"/>
              <a:ext cx="1335956" cy="75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9773588" y="1037885"/>
              <a:ext cx="5918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 dirty="0" err="1" smtClean="0">
                  <a:solidFill>
                    <a:schemeClr val="bg1"/>
                  </a:solidFill>
                </a:rPr>
                <a:t>Engesund</a:t>
              </a:r>
              <a:endParaRPr lang="nb-NO" sz="800" dirty="0">
                <a:solidFill>
                  <a:schemeClr val="bg1"/>
                </a:solidFill>
              </a:endParaRPr>
            </a:p>
          </p:txBody>
        </p:sp>
        <p:pic>
          <p:nvPicPr>
            <p:cNvPr id="2058" name="Picture 10" descr="http://img1.ilaks.no/wp-content/uploads/2014/10/Aquadomen-p%C3%A5-plass_2-848x477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8041" y="364426"/>
              <a:ext cx="1539815" cy="866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1335271" y="360811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 dirty="0" err="1" smtClean="0"/>
                <a:t>Aquadome</a:t>
              </a:r>
              <a:endParaRPr lang="nb-NO" sz="8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77487" y="253089"/>
            <a:ext cx="7879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 err="1" smtClean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Semi</a:t>
            </a:r>
            <a:r>
              <a:rPr lang="nb-NO" sz="3600" b="1" dirty="0" smtClean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-lukkede, flytende anlegg i sjø</a:t>
            </a:r>
            <a:endParaRPr lang="nb-N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8120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77924"/>
    </mc:Choice>
    <mc:Fallback>
      <p:transition advTm="7792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220746"/>
            <a:ext cx="10988842" cy="1325563"/>
          </a:xfrm>
        </p:spPr>
        <p:txBody>
          <a:bodyPr/>
          <a:lstStyle/>
          <a:p>
            <a:r>
              <a:rPr lang="nb-NO" dirty="0" smtClean="0"/>
              <a:t>Optimalisering </a:t>
            </a:r>
            <a:r>
              <a:rPr lang="nb-NO" dirty="0" err="1" smtClean="0"/>
              <a:t>semi</a:t>
            </a:r>
            <a:r>
              <a:rPr lang="nb-NO" dirty="0" smtClean="0"/>
              <a:t>-lukkede anlegg i sjø: Teknologiske og biologiske innovasjoner</a:t>
            </a:r>
            <a:endParaRPr lang="nb-NO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9302" y="1757861"/>
            <a:ext cx="7005269" cy="3290744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1200"/>
              </a:spcBef>
              <a:buClr>
                <a:srgbClr val="FF0000"/>
              </a:buClr>
              <a:buNone/>
            </a:pPr>
            <a:endParaRPr lang="nb-NO" sz="2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600" dirty="0" smtClean="0"/>
              <a:t>Fremdeles </a:t>
            </a:r>
            <a:r>
              <a:rPr lang="nb-NO" sz="2600" dirty="0"/>
              <a:t>mye på prototype-stadiet, </a:t>
            </a:r>
            <a:r>
              <a:rPr lang="nb-NO" sz="2600" dirty="0" smtClean="0"/>
              <a:t>behov for økt pålitelighet </a:t>
            </a:r>
            <a:r>
              <a:rPr lang="nb-NO" sz="2600" dirty="0"/>
              <a:t>og </a:t>
            </a:r>
            <a:r>
              <a:rPr lang="nb-NO" sz="2600" dirty="0" smtClean="0"/>
              <a:t>redusert </a:t>
            </a:r>
            <a:r>
              <a:rPr lang="nb-NO" sz="2600" dirty="0" err="1" smtClean="0"/>
              <a:t>prod</a:t>
            </a:r>
            <a:r>
              <a:rPr lang="nb-NO" sz="2600" dirty="0"/>
              <a:t>. kost: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endParaRPr lang="nb-NO" sz="2200" dirty="0" smtClean="0"/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Hva er beste konstruksjonsform?</a:t>
            </a:r>
            <a:endParaRPr lang="nb-NO" sz="2200" dirty="0"/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Hydrodynamikk </a:t>
            </a:r>
            <a:r>
              <a:rPr lang="nb-NO" sz="2200" dirty="0"/>
              <a:t>enorme kar (&gt;</a:t>
            </a:r>
            <a:r>
              <a:rPr lang="nb-NO" sz="2200" dirty="0" smtClean="0"/>
              <a:t>10 000 </a:t>
            </a:r>
            <a:r>
              <a:rPr lang="nb-NO" sz="2200" dirty="0"/>
              <a:t>m</a:t>
            </a:r>
            <a:r>
              <a:rPr lang="nb-NO" sz="2200" baseline="30000" dirty="0"/>
              <a:t>3</a:t>
            </a:r>
            <a:r>
              <a:rPr lang="nb-NO" sz="2200" dirty="0"/>
              <a:t>)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 smtClean="0"/>
              <a:t>Fiskens krav </a:t>
            </a:r>
            <a:r>
              <a:rPr lang="nb-NO" sz="2200" dirty="0"/>
              <a:t>til </a:t>
            </a:r>
            <a:r>
              <a:rPr lang="nb-NO" sz="2200" dirty="0" smtClean="0"/>
              <a:t>produksjonsmiljøet</a:t>
            </a:r>
            <a:endParaRPr lang="nb-NO" sz="2200" dirty="0"/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/>
              <a:t>Mer robuste </a:t>
            </a:r>
            <a:r>
              <a:rPr lang="nb-NO" sz="2200" dirty="0" smtClean="0"/>
              <a:t>vannkvalitets-sensorer  </a:t>
            </a:r>
            <a:endParaRPr lang="nb-NO" sz="2200" dirty="0"/>
          </a:p>
          <a:p>
            <a:pPr lvl="2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200" dirty="0"/>
              <a:t>Oppsamling, </a:t>
            </a:r>
            <a:r>
              <a:rPr lang="nb-NO" sz="2200" dirty="0" err="1"/>
              <a:t>avvanning</a:t>
            </a:r>
            <a:r>
              <a:rPr lang="nb-NO" sz="2200" dirty="0"/>
              <a:t> og utnyttelse av saltholdig slam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2702" t="18788" r="6762" b="26311"/>
          <a:stretch/>
        </p:blipFill>
        <p:spPr>
          <a:xfrm>
            <a:off x="8657166" y="6439544"/>
            <a:ext cx="1501898" cy="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84716" y="1511683"/>
            <a:ext cx="2094824" cy="2094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8942" y="1511683"/>
            <a:ext cx="2100243" cy="21002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8752" y="1081465"/>
            <a:ext cx="2323186" cy="23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386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43751"/>
    </mc:Choice>
    <mc:Fallback>
      <p:transition advTm="4375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394908"/>
            <a:ext cx="4221172" cy="1325563"/>
          </a:xfrm>
        </p:spPr>
        <p:txBody>
          <a:bodyPr>
            <a:noAutofit/>
          </a:bodyPr>
          <a:lstStyle/>
          <a:p>
            <a:r>
              <a:rPr lang="nb-NO" dirty="0" smtClean="0"/>
              <a:t>Hvor mye brukes lukkede anlegg i Norge i dag?</a:t>
            </a:r>
            <a:br>
              <a:rPr lang="nb-NO" dirty="0" smtClean="0"/>
            </a:br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204867" y="2967612"/>
            <a:ext cx="9063328" cy="4064000"/>
            <a:chOff x="-755070" y="2417009"/>
            <a:chExt cx="9063328" cy="4064000"/>
          </a:xfrm>
        </p:grpSpPr>
        <p:grpSp>
          <p:nvGrpSpPr>
            <p:cNvPr id="5" name="Group 4"/>
            <p:cNvGrpSpPr/>
            <p:nvPr/>
          </p:nvGrpSpPr>
          <p:grpSpPr>
            <a:xfrm>
              <a:off x="-755070" y="2417009"/>
              <a:ext cx="9063328" cy="4064000"/>
              <a:chOff x="-755070" y="2417009"/>
              <a:chExt cx="9063328" cy="4064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755070" y="2417009"/>
                <a:ext cx="9063328" cy="4064000"/>
                <a:chOff x="-755070" y="2417009"/>
                <a:chExt cx="9063328" cy="4064000"/>
              </a:xfrm>
            </p:grpSpPr>
            <p:graphicFrame>
              <p:nvGraphicFramePr>
                <p:cNvPr id="13" name="Diagram 12"/>
                <p:cNvGraphicFramePr/>
                <p:nvPr>
                  <p:extLst/>
                </p:nvPr>
              </p:nvGraphicFramePr>
              <p:xfrm>
                <a:off x="2010394" y="2417009"/>
                <a:ext cx="6297864" cy="4064000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" r:lo="rId4" r:qs="rId5" r:cs="rId6"/>
                </a:graphicData>
              </a:graphic>
            </p:graphicFrame>
            <p:sp>
              <p:nvSpPr>
                <p:cNvPr id="14" name="TextBox 13"/>
                <p:cNvSpPr txBox="1"/>
                <p:nvPr/>
              </p:nvSpPr>
              <p:spPr>
                <a:xfrm>
                  <a:off x="-755070" y="4001660"/>
                  <a:ext cx="2583436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nb-NO" sz="2800" kern="0" dirty="0">
                      <a:solidFill>
                        <a:srgbClr val="003F72"/>
                      </a:solidFill>
                      <a:latin typeface="Arial" panose="020B0604020202020204" pitchFamily="34" charset="0"/>
                      <a:ea typeface="ヒラギノ角ゴ Pro W3" pitchFamily="-48" charset="-128"/>
                      <a:cs typeface="Arial" panose="020B0604020202020204" pitchFamily="34" charset="0"/>
                    </a:rPr>
                    <a:t>Lukkede anlegg i sjø</a:t>
                  </a:r>
                </a:p>
              </p:txBody>
            </p:sp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6166" y="5086892"/>
                <a:ext cx="1216710" cy="9125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8" descr="Light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4291005" y="5356436"/>
                <a:ext cx="1433455" cy="549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86" descr="merder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1530"/>
              <a:stretch/>
            </p:blipFill>
            <p:spPr bwMode="auto">
              <a:xfrm>
                <a:off x="6654151" y="5331381"/>
                <a:ext cx="581891" cy="673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602676" y="4837843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nb-NO" kern="0" dirty="0">
                  <a:solidFill>
                    <a:srgbClr val="003F72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0-80 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76951" y="4847743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nb-NO" kern="0" dirty="0">
                  <a:solidFill>
                    <a:srgbClr val="003F72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80 g – 1 kg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32518" y="4847743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nb-NO" kern="0" dirty="0">
                  <a:solidFill>
                    <a:srgbClr val="003F72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1 kg – 5 kg 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94077" y="3498383"/>
            <a:ext cx="1216710" cy="91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xmlns="" val="1386271424"/>
              </p:ext>
            </p:extLst>
          </p:nvPr>
        </p:nvGraphicFramePr>
        <p:xfrm>
          <a:off x="3962907" y="1548482"/>
          <a:ext cx="6206965" cy="25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43970" y="3474633"/>
            <a:ext cx="1216710" cy="91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17089" y="323059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3F7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0-80 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91363" y="324049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3F7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80 g – 1 kg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46930" y="324049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3F7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 kg – 5 kg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4867" y="2351435"/>
            <a:ext cx="2611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dirty="0">
                <a:solidFill>
                  <a:srgbClr val="003F72"/>
                </a:solidFill>
                <a:latin typeface="Arial" panose="020B0604020202020204" pitchFamily="34" charset="0"/>
                <a:ea typeface="ヒラギノ角ゴ Pro W3" pitchFamily="-48" charset="-128"/>
                <a:cs typeface="Arial" panose="020B0604020202020204" pitchFamily="34" charset="0"/>
              </a:rPr>
              <a:t>Lukkede anlegg på land</a:t>
            </a:r>
          </a:p>
        </p:txBody>
      </p:sp>
      <p:pic>
        <p:nvPicPr>
          <p:cNvPr id="22" name="Picture 86" descr="merde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30"/>
          <a:stretch/>
        </p:blipFill>
        <p:spPr bwMode="auto">
          <a:xfrm>
            <a:off x="8614090" y="3625815"/>
            <a:ext cx="581891" cy="67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 bwMode="auto">
          <a:xfrm>
            <a:off x="4255462" y="1332482"/>
            <a:ext cx="1630037" cy="533317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600" dirty="0">
                <a:solidFill>
                  <a:srgbClr val="003F72"/>
                </a:solidFill>
                <a:latin typeface="Arial" panose="020B0604020202020204" pitchFamily="34" charset="0"/>
                <a:ea typeface="ヒラギノ角ゴ Pro W3" pitchFamily="-48" charset="-128"/>
                <a:cs typeface="Arial" panose="020B0604020202020204" pitchFamily="34" charset="0"/>
              </a:rPr>
              <a:t>I dag: </a:t>
            </a:r>
            <a:r>
              <a:rPr lang="nb-NO" sz="1600" dirty="0" smtClean="0">
                <a:solidFill>
                  <a:srgbClr val="003F72"/>
                </a:solidFill>
                <a:latin typeface="Arial" panose="020B0604020202020204" pitchFamily="34" charset="0"/>
                <a:ea typeface="ヒラギノ角ゴ Pro W3" pitchFamily="-48" charset="-128"/>
                <a:cs typeface="Arial" panose="020B0604020202020204" pitchFamily="34" charset="0"/>
              </a:rPr>
              <a:t>25 </a:t>
            </a:r>
            <a:r>
              <a:rPr lang="nb-NO" sz="1600" dirty="0">
                <a:solidFill>
                  <a:srgbClr val="003F72"/>
                </a:solidFill>
                <a:latin typeface="Arial" panose="020B0604020202020204" pitchFamily="34" charset="0"/>
                <a:ea typeface="ヒラギノ角ゴ Pro W3" pitchFamily="-48" charset="-128"/>
                <a:cs typeface="Arial" panose="020B0604020202020204" pitchFamily="34" charset="0"/>
              </a:rPr>
              <a:t>000 tonn i lukkede anlegg i Norge, som </a:t>
            </a:r>
            <a:r>
              <a:rPr lang="nb-NO" sz="1600" dirty="0" err="1">
                <a:solidFill>
                  <a:srgbClr val="003F72"/>
                </a:solidFill>
                <a:latin typeface="Arial" panose="020B0604020202020204" pitchFamily="34" charset="0"/>
                <a:ea typeface="ヒラギノ角ゴ Pro W3" pitchFamily="-48" charset="-128"/>
                <a:cs typeface="Arial" panose="020B0604020202020204" pitchFamily="34" charset="0"/>
              </a:rPr>
              <a:t>smolt</a:t>
            </a:r>
            <a:endParaRPr lang="nb-NO" sz="1600" dirty="0">
              <a:solidFill>
                <a:srgbClr val="003F72"/>
              </a:solidFill>
              <a:latin typeface="Arial" panose="020B0604020202020204" pitchFamily="34" charset="0"/>
              <a:ea typeface="ヒラギノ角ゴ Pro W3" pitchFamily="-48" charset="-128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144544" y="1332482"/>
            <a:ext cx="1834727" cy="533316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600" dirty="0" smtClean="0">
                <a:solidFill>
                  <a:srgbClr val="003F72"/>
                </a:solidFill>
                <a:latin typeface="Arial" panose="020B0604020202020204" pitchFamily="34" charset="0"/>
                <a:ea typeface="ヒラギノ角ゴ Pro W3" pitchFamily="-48" charset="-128"/>
                <a:cs typeface="Arial" panose="020B0604020202020204" pitchFamily="34" charset="0"/>
              </a:rPr>
              <a:t>Konsesjoner:       14 300 tonn land +   10 700 tonn sjø =        25 000 tonn</a:t>
            </a:r>
            <a:endParaRPr lang="nb-NO" dirty="0">
              <a:solidFill>
                <a:srgbClr val="003F72"/>
              </a:solidFill>
              <a:latin typeface="Arial" panose="020B0604020202020204" pitchFamily="34" charset="0"/>
              <a:ea typeface="ヒラギノ角ゴ Pro W3" pitchFamily="-48" charset="-128"/>
              <a:cs typeface="Arial" panose="020B0604020202020204" pitchFamily="34" charset="0"/>
            </a:endParaRPr>
          </a:p>
        </p:txBody>
      </p:sp>
      <p:pic>
        <p:nvPicPr>
          <p:cNvPr id="25" name="Picture 2" descr="http://www.hitra-froya.no/incoming/article9263223.ece/ALTERNATES/w980-default/salmar+ocean+farming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4680" y="3625816"/>
            <a:ext cx="1186648" cy="66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hitra-froya.no/incoming/article9263223.ece/ALTERNATES/w980-default/salmar+ocean+farming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4681" y="5881984"/>
            <a:ext cx="1188173" cy="6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4088" y="3532765"/>
            <a:ext cx="1216710" cy="91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954395" y="2374250"/>
            <a:ext cx="2321221" cy="886189"/>
            <a:chOff x="3989672" y="834964"/>
            <a:chExt cx="1576157" cy="886189"/>
          </a:xfrm>
          <a:solidFill>
            <a:srgbClr val="00B050"/>
          </a:solidFill>
        </p:grpSpPr>
        <p:sp>
          <p:nvSpPr>
            <p:cNvPr id="28" name="Chevron 27"/>
            <p:cNvSpPr/>
            <p:nvPr/>
          </p:nvSpPr>
          <p:spPr>
            <a:xfrm>
              <a:off x="3989672" y="834964"/>
              <a:ext cx="1576157" cy="886189"/>
            </a:xfrm>
            <a:prstGeom prst="chevron">
              <a:avLst/>
            </a:prstGeom>
            <a:grpFill/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9" name="Chevron 4"/>
            <p:cNvSpPr/>
            <p:nvPr/>
          </p:nvSpPr>
          <p:spPr>
            <a:xfrm>
              <a:off x="4308588" y="926120"/>
              <a:ext cx="955200" cy="7360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Til slakt i lukket anlegg (RAS) landbasert</a:t>
              </a:r>
            </a:p>
          </p:txBody>
        </p:sp>
      </p:grpSp>
      <p:sp>
        <p:nvSpPr>
          <p:cNvPr id="33" name="Line Callout 2 32"/>
          <p:cNvSpPr/>
          <p:nvPr/>
        </p:nvSpPr>
        <p:spPr>
          <a:xfrm>
            <a:off x="4906021" y="67550"/>
            <a:ext cx="979478" cy="105538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1307"/>
              <a:gd name="adj6" fmla="val -47711"/>
            </a:avLst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nb-NO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Allerede verdens-ledende!</a:t>
            </a:r>
          </a:p>
          <a:p>
            <a:pPr algn="ctr" defTabSz="457200"/>
            <a:endParaRPr lang="nb-NO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Callout 2 33"/>
          <p:cNvSpPr/>
          <p:nvPr/>
        </p:nvSpPr>
        <p:spPr>
          <a:xfrm>
            <a:off x="6547550" y="69191"/>
            <a:ext cx="1406846" cy="117297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2535"/>
              <a:gd name="adj6" fmla="val -27025"/>
            </a:avLst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nb-NO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all laks til 1 kg i </a:t>
            </a:r>
            <a:r>
              <a:rPr lang="nb-NO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lukket:  </a:t>
            </a:r>
            <a:r>
              <a:rPr lang="nb-NO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290 000 tonn, </a:t>
            </a:r>
            <a:r>
              <a:rPr lang="nb-NO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12x </a:t>
            </a:r>
            <a:r>
              <a:rPr lang="nb-NO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økning nødvendig!</a:t>
            </a:r>
          </a:p>
          <a:p>
            <a:pPr algn="ctr" defTabSz="457200"/>
            <a:endParaRPr lang="nb-NO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8152692" y="1334124"/>
            <a:ext cx="1834727" cy="53315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600" dirty="0" smtClean="0">
                <a:solidFill>
                  <a:srgbClr val="003F72"/>
                </a:solidFill>
                <a:latin typeface="Arial" panose="020B0604020202020204" pitchFamily="34" charset="0"/>
                <a:ea typeface="ヒラギノ角ゴ Pro W3" pitchFamily="-48" charset="-128"/>
                <a:cs typeface="Arial" panose="020B0604020202020204" pitchFamily="34" charset="0"/>
              </a:rPr>
              <a:t>Signalisert: 20 000 tonn i landbaserte anlegg til slakt       + flere initiativer? </a:t>
            </a:r>
            <a:endParaRPr lang="nb-NO" dirty="0">
              <a:solidFill>
                <a:srgbClr val="003F72"/>
              </a:solidFill>
              <a:latin typeface="Arial" panose="020B0604020202020204" pitchFamily="34" charset="0"/>
              <a:ea typeface="ヒラギノ角ゴ Pro W3" pitchFamily="-48" charset="-128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30798" y="69880"/>
            <a:ext cx="1989407" cy="9675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Anslag </a:t>
            </a:r>
            <a:r>
              <a:rPr lang="nb-NO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</a:t>
            </a:r>
            <a:r>
              <a:rPr lang="nb-NO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lukkede anlegg: ~70 </a:t>
            </a:r>
            <a:r>
              <a:rPr lang="nb-NO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tonn i gang eller kon-sesjoner / </a:t>
            </a:r>
            <a:r>
              <a:rPr lang="nb-NO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signalisert</a:t>
            </a:r>
            <a:endParaRPr lang="nb-NO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7527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4757"/>
    </mc:Choice>
    <mc:Fallback>
      <p:transition advTm="10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3" grpId="0" animBg="1"/>
      <p:bldP spid="34" grpId="0" animBg="1"/>
      <p:bldP spid="3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995360" y="1690688"/>
            <a:ext cx="5579061" cy="5043093"/>
            <a:chOff x="5008728" y="1692512"/>
            <a:chExt cx="5314559" cy="49329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8728" y="1692512"/>
              <a:ext cx="5314559" cy="493298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49160" y="3169255"/>
              <a:ext cx="352722" cy="173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3914" y="271122"/>
            <a:ext cx="11361635" cy="1325563"/>
          </a:xfrm>
        </p:spPr>
        <p:txBody>
          <a:bodyPr>
            <a:noAutofit/>
          </a:bodyPr>
          <a:lstStyle/>
          <a:p>
            <a:r>
              <a:rPr lang="en-US" dirty="0" err="1" smtClean="0"/>
              <a:t>Forskningsresultater</a:t>
            </a:r>
            <a:r>
              <a:rPr lang="en-US" dirty="0" smtClean="0"/>
              <a:t>: </a:t>
            </a:r>
            <a:r>
              <a:rPr lang="en-US" sz="2800" dirty="0" smtClean="0"/>
              <a:t>I </a:t>
            </a:r>
            <a:r>
              <a:rPr lang="en-US" sz="2800" dirty="0" err="1"/>
              <a:t>lukkede</a:t>
            </a:r>
            <a:r>
              <a:rPr lang="en-US" sz="2800" dirty="0"/>
              <a:t> </a:t>
            </a:r>
            <a:r>
              <a:rPr lang="en-US" sz="2800" dirty="0" err="1"/>
              <a:t>anlegg</a:t>
            </a:r>
            <a:r>
              <a:rPr lang="en-US" sz="2800" dirty="0"/>
              <a:t> </a:t>
            </a:r>
            <a:r>
              <a:rPr lang="en-US" sz="2800" dirty="0" err="1"/>
              <a:t>kan</a:t>
            </a:r>
            <a:r>
              <a:rPr lang="en-US" sz="2800" dirty="0"/>
              <a:t> </a:t>
            </a:r>
            <a:r>
              <a:rPr lang="en-US" sz="2800" dirty="0" err="1"/>
              <a:t>miljøet</a:t>
            </a:r>
            <a:r>
              <a:rPr lang="en-US" sz="2800" dirty="0"/>
              <a:t> </a:t>
            </a:r>
            <a:r>
              <a:rPr lang="en-US" sz="2800" dirty="0" err="1" smtClean="0"/>
              <a:t>styres</a:t>
            </a:r>
            <a:r>
              <a:rPr lang="en-US" sz="2800" dirty="0"/>
              <a:t>;</a:t>
            </a:r>
            <a:r>
              <a:rPr lang="en-US" sz="2800" dirty="0" smtClean="0"/>
              <a:t> </a:t>
            </a:r>
            <a:r>
              <a:rPr lang="en-US" sz="2800" dirty="0" err="1"/>
              <a:t>fiskens</a:t>
            </a:r>
            <a:r>
              <a:rPr lang="en-US" sz="2800" dirty="0"/>
              <a:t> </a:t>
            </a:r>
            <a:r>
              <a:rPr lang="en-US" sz="2800" dirty="0" err="1" smtClean="0"/>
              <a:t>vekst</a:t>
            </a:r>
            <a:r>
              <a:rPr lang="en-US" sz="2800" dirty="0" smtClean="0"/>
              <a:t> </a:t>
            </a:r>
            <a:r>
              <a:rPr lang="en-US" sz="2800" dirty="0" err="1" smtClean="0"/>
              <a:t>og</a:t>
            </a:r>
            <a:r>
              <a:rPr lang="en-US" sz="2800" dirty="0" smtClean="0"/>
              <a:t> </a:t>
            </a:r>
            <a:r>
              <a:rPr lang="en-US" sz="2800" dirty="0" err="1" smtClean="0"/>
              <a:t>helse</a:t>
            </a:r>
            <a:r>
              <a:rPr lang="en-US" sz="2800" dirty="0" smtClean="0"/>
              <a:t> </a:t>
            </a:r>
            <a:r>
              <a:rPr lang="en-US" sz="2800" dirty="0" err="1" smtClean="0"/>
              <a:t>bedres</a:t>
            </a:r>
            <a:endParaRPr lang="nb-NO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2992980" y="1878694"/>
            <a:ext cx="3657842" cy="1073826"/>
            <a:chOff x="2106983" y="1700861"/>
            <a:chExt cx="2768154" cy="1073826"/>
          </a:xfrm>
        </p:grpSpPr>
        <p:cxnSp>
          <p:nvCxnSpPr>
            <p:cNvPr id="7" name="Curved Connector 6"/>
            <p:cNvCxnSpPr/>
            <p:nvPr/>
          </p:nvCxnSpPr>
          <p:spPr bwMode="auto">
            <a:xfrm>
              <a:off x="3765293" y="2353151"/>
              <a:ext cx="1109844" cy="421536"/>
            </a:xfrm>
            <a:prstGeom prst="curved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106983" y="1700861"/>
              <a:ext cx="1818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Mindre</a:t>
              </a:r>
              <a:r>
                <a:rPr lang="en-US" sz="2400" dirty="0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salt </a:t>
              </a:r>
              <a:r>
                <a:rPr lang="en-US" sz="2400" dirty="0" err="1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og</a:t>
              </a:r>
              <a:r>
                <a:rPr lang="en-US" sz="2400" dirty="0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</a:t>
              </a:r>
              <a:r>
                <a:rPr lang="en-US" sz="2400" dirty="0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trening</a:t>
              </a:r>
              <a:r>
                <a:rPr lang="en-US" sz="2400" dirty="0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992980" y="6351394"/>
            <a:ext cx="3370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Ytrestøyl, Terjesen et al., submitted, 2015</a:t>
            </a:r>
            <a:endParaRPr lang="en-US" sz="12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5719" y="4995559"/>
            <a:ext cx="4332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Nofima</a:t>
            </a:r>
            <a:r>
              <a:rPr lang="nb-NO" sz="12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Centre for </a:t>
            </a:r>
            <a:r>
              <a:rPr lang="nb-NO" sz="120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Recirculation</a:t>
            </a:r>
            <a:r>
              <a:rPr lang="nb-NO" sz="12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120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Aquaculture</a:t>
            </a:r>
            <a:r>
              <a:rPr lang="nb-NO" sz="12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(Sunndalsøra)</a:t>
            </a:r>
          </a:p>
        </p:txBody>
      </p:sp>
      <p:pic>
        <p:nvPicPr>
          <p:cNvPr id="16" name="Picture 24" descr="Fig 2 3D NCRA ms A pl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00" b="18382"/>
          <a:stretch>
            <a:fillRect/>
          </a:stretch>
        </p:blipFill>
        <p:spPr bwMode="auto">
          <a:xfrm>
            <a:off x="259938" y="2869236"/>
            <a:ext cx="3920175" cy="20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486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40333"/>
    </mc:Choice>
    <mc:Fallback>
      <p:transition advTm="4033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3673" y="985241"/>
            <a:ext cx="6870570" cy="515879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0800000">
            <a:off x="3136381" y="5723161"/>
            <a:ext cx="2130666" cy="1085850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9851" y="103956"/>
            <a:ext cx="11917469" cy="1013900"/>
          </a:xfrm>
        </p:spPr>
        <p:txBody>
          <a:bodyPr>
            <a:noAutofit/>
          </a:bodyPr>
          <a:lstStyle/>
          <a:p>
            <a:r>
              <a:rPr lang="en-US" dirty="0" err="1"/>
              <a:t>Forskningsresultater</a:t>
            </a:r>
            <a:r>
              <a:rPr lang="en-US" dirty="0"/>
              <a:t>: </a:t>
            </a:r>
            <a:r>
              <a:rPr lang="nb-NO" sz="2800" dirty="0" smtClean="0"/>
              <a:t>Lukkede </a:t>
            </a:r>
            <a:r>
              <a:rPr lang="nb-NO" sz="2800" dirty="0"/>
              <a:t>anlegg </a:t>
            </a:r>
            <a:r>
              <a:rPr lang="nb-NO" sz="2800" dirty="0" smtClean="0"/>
              <a:t>kan gi økt produksjon gjennom økt fisketetthet</a:t>
            </a:r>
            <a:endParaRPr lang="nb-NO" sz="2800" dirty="0"/>
          </a:p>
        </p:txBody>
      </p:sp>
      <p:sp>
        <p:nvSpPr>
          <p:cNvPr id="6" name="Rectangle 5"/>
          <p:cNvSpPr/>
          <p:nvPr/>
        </p:nvSpPr>
        <p:spPr>
          <a:xfrm>
            <a:off x="751056" y="5819811"/>
            <a:ext cx="2172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Calabrese</a:t>
            </a:r>
            <a:r>
              <a:rPr lang="nb-NO" sz="1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Handeland </a:t>
            </a:r>
            <a:r>
              <a:rPr lang="nb-NO" sz="1400" i="1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nb-NO" sz="1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in prep. </a:t>
            </a:r>
            <a:endParaRPr lang="nb-NO" sz="14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2217" y="5819810"/>
            <a:ext cx="28456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Fisketetthet (kg/m</a:t>
            </a:r>
            <a:r>
              <a:rPr lang="nb-NO" sz="2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b-NO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b-NO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896249" y="3097613"/>
            <a:ext cx="225574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Kortisol (ng/ml)</a:t>
            </a:r>
            <a:endParaRPr lang="nb-NO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5254" y="4432456"/>
            <a:ext cx="1792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Mindre stress!</a:t>
            </a:r>
            <a:endParaRPr lang="nb-NO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98232" y="4832566"/>
            <a:ext cx="3143866" cy="1735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33233" y="5960091"/>
            <a:ext cx="1134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tillatt i åpne anlegg </a:t>
            </a:r>
            <a:endParaRPr lang="nb-NO" sz="16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9413" y="5982469"/>
            <a:ext cx="1201179" cy="84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019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37471"/>
    </mc:Choice>
    <mc:Fallback>
      <p:transition advTm="3747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70711"/>
            <a:ext cx="10515600" cy="1325563"/>
          </a:xfrm>
        </p:spPr>
        <p:txBody>
          <a:bodyPr/>
          <a:lstStyle/>
          <a:p>
            <a:r>
              <a:rPr lang="en-US" dirty="0" err="1" smtClean="0"/>
              <a:t>Forskningsresultater</a:t>
            </a:r>
            <a:r>
              <a:rPr lang="en-US" dirty="0" smtClean="0"/>
              <a:t>: </a:t>
            </a:r>
            <a:r>
              <a:rPr lang="en-US" dirty="0" err="1" smtClean="0"/>
              <a:t>Lukkede</a:t>
            </a:r>
            <a:r>
              <a:rPr lang="en-US" dirty="0" smtClean="0"/>
              <a:t> </a:t>
            </a:r>
            <a:r>
              <a:rPr lang="en-US" dirty="0" err="1"/>
              <a:t>anlegg</a:t>
            </a:r>
            <a:r>
              <a:rPr lang="en-US" dirty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gi</a:t>
            </a:r>
            <a:r>
              <a:rPr lang="en-US" dirty="0" smtClean="0"/>
              <a:t> </a:t>
            </a:r>
            <a:r>
              <a:rPr lang="en-US" dirty="0" err="1" smtClean="0"/>
              <a:t>eksepsjonelt</a:t>
            </a:r>
            <a:r>
              <a:rPr lang="en-US" dirty="0" smtClean="0"/>
              <a:t> </a:t>
            </a:r>
            <a:r>
              <a:rPr lang="en-US" dirty="0" err="1" smtClean="0"/>
              <a:t>høy</a:t>
            </a:r>
            <a:r>
              <a:rPr lang="en-US" dirty="0" smtClean="0"/>
              <a:t> </a:t>
            </a:r>
            <a:r>
              <a:rPr lang="en-US" dirty="0" err="1" smtClean="0"/>
              <a:t>overlevelse</a:t>
            </a:r>
            <a:endParaRPr lang="nb-NO" dirty="0"/>
          </a:p>
        </p:txBody>
      </p:sp>
      <p:sp>
        <p:nvSpPr>
          <p:cNvPr id="4" name="Rectangle 3"/>
          <p:cNvSpPr/>
          <p:nvPr/>
        </p:nvSpPr>
        <p:spPr>
          <a:xfrm>
            <a:off x="838200" y="6490718"/>
            <a:ext cx="3015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Ytrestøyl, Terjesen et al, 2015, submitted</a:t>
            </a:r>
            <a:endParaRPr lang="en-US" sz="11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1973" y="1912593"/>
            <a:ext cx="3236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Lukket</a:t>
            </a:r>
            <a:r>
              <a:rPr lang="en-US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r>
              <a:rPr lang="en-US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sjø</a:t>
            </a:r>
            <a:r>
              <a:rPr lang="en-US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kg</a:t>
            </a:r>
            <a:endParaRPr lang="en-US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113" y="1887218"/>
            <a:ext cx="362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Landbasert</a:t>
            </a:r>
            <a:r>
              <a:rPr lang="en-US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lukket</a:t>
            </a:r>
            <a:r>
              <a:rPr lang="en-US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r>
              <a:rPr lang="en-US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kg, </a:t>
            </a:r>
            <a:r>
              <a:rPr lang="en-US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så</a:t>
            </a:r>
            <a:r>
              <a:rPr lang="en-US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åpen</a:t>
            </a:r>
            <a:r>
              <a:rPr lang="en-US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en-US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2.5 kg</a:t>
            </a:r>
            <a:endParaRPr lang="en-US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1913" y="1496274"/>
            <a:ext cx="1331159" cy="1331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0078" y="1391877"/>
            <a:ext cx="1177938" cy="11779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01973" y="6445510"/>
            <a:ext cx="24010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Handeland</a:t>
            </a:r>
            <a:r>
              <a:rPr lang="en-US" sz="11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2014</a:t>
            </a:r>
            <a:endParaRPr lang="en-US" sz="11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l="15659" t="12694" b="13803"/>
          <a:stretch/>
        </p:blipFill>
        <p:spPr>
          <a:xfrm>
            <a:off x="6096000" y="2528083"/>
            <a:ext cx="5395431" cy="4124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84" t="25526" r="24920" b="31852"/>
          <a:stretch/>
        </p:blipFill>
        <p:spPr>
          <a:xfrm>
            <a:off x="314307" y="2312703"/>
            <a:ext cx="5238278" cy="417801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067550" y="4552950"/>
            <a:ext cx="4200525" cy="952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8543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47698"/>
    </mc:Choice>
    <mc:Fallback>
      <p:transition advTm="4769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/>
          <a:srcRect l="2702" t="18788" r="6762" b="26311"/>
          <a:stretch/>
        </p:blipFill>
        <p:spPr>
          <a:xfrm>
            <a:off x="8656964" y="6448305"/>
            <a:ext cx="1501898" cy="252000"/>
          </a:xfrm>
          <a:prstGeom prst="rect">
            <a:avLst/>
          </a:prstGeom>
        </p:spPr>
      </p:pic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2144965" y="2212738"/>
            <a:ext cx="9315948" cy="104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endParaRPr lang="nb-NO" sz="2400" kern="0" dirty="0" smtClean="0">
              <a:solidFill>
                <a:srgbClr val="003F72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nb-NO" sz="4400" kern="0" dirty="0" smtClean="0">
                <a:solidFill>
                  <a:srgbClr val="003F7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Gjøre </a:t>
            </a:r>
            <a:r>
              <a:rPr lang="nb-NO" sz="4400" kern="0" dirty="0">
                <a:solidFill>
                  <a:srgbClr val="003F7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lukkede anlegg til hyllevare</a:t>
            </a:r>
            <a:endParaRPr lang="en-US" sz="900" kern="0" dirty="0">
              <a:solidFill>
                <a:srgbClr val="003F72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160965" y="3952225"/>
            <a:ext cx="6133813" cy="2576556"/>
            <a:chOff x="1828401" y="3891250"/>
            <a:chExt cx="6133813" cy="2576555"/>
          </a:xfrm>
        </p:grpSpPr>
        <p:sp>
          <p:nvSpPr>
            <p:cNvPr id="53" name="Rectangle 52"/>
            <p:cNvSpPr/>
            <p:nvPr/>
          </p:nvSpPr>
          <p:spPr>
            <a:xfrm>
              <a:off x="5318701" y="3891250"/>
              <a:ext cx="26435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Pålitelig lukket teknologi</a:t>
              </a:r>
            </a:p>
          </p:txBody>
        </p:sp>
        <p:sp>
          <p:nvSpPr>
            <p:cNvPr id="54" name="Can 53"/>
            <p:cNvSpPr/>
            <p:nvPr/>
          </p:nvSpPr>
          <p:spPr>
            <a:xfrm>
              <a:off x="4908359" y="4599995"/>
              <a:ext cx="752234" cy="600950"/>
            </a:xfrm>
            <a:prstGeom prst="can">
              <a:avLst>
                <a:gd name="adj" fmla="val 34875"/>
              </a:avLst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nb-NO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an 54"/>
            <p:cNvSpPr/>
            <p:nvPr/>
          </p:nvSpPr>
          <p:spPr>
            <a:xfrm>
              <a:off x="4908370" y="4487920"/>
              <a:ext cx="752234" cy="327455"/>
            </a:xfrm>
            <a:prstGeom prst="can">
              <a:avLst>
                <a:gd name="adj" fmla="val 48380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nb-NO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4710047" y="4610548"/>
              <a:ext cx="1631430" cy="231909"/>
            </a:xfrm>
            <a:custGeom>
              <a:avLst/>
              <a:gdLst>
                <a:gd name="connsiteX0" fmla="*/ 695325 w 2800945"/>
                <a:gd name="connsiteY0" fmla="*/ 52387 h 214198"/>
                <a:gd name="connsiteX1" fmla="*/ 695325 w 2800945"/>
                <a:gd name="connsiteY1" fmla="*/ 52387 h 214198"/>
                <a:gd name="connsiteX2" fmla="*/ 552450 w 2800945"/>
                <a:gd name="connsiteY2" fmla="*/ 52387 h 214198"/>
                <a:gd name="connsiteX3" fmla="*/ 514350 w 2800945"/>
                <a:gd name="connsiteY3" fmla="*/ 42862 h 214198"/>
                <a:gd name="connsiteX4" fmla="*/ 457200 w 2800945"/>
                <a:gd name="connsiteY4" fmla="*/ 38100 h 214198"/>
                <a:gd name="connsiteX5" fmla="*/ 376237 w 2800945"/>
                <a:gd name="connsiteY5" fmla="*/ 52387 h 214198"/>
                <a:gd name="connsiteX6" fmla="*/ 185737 w 2800945"/>
                <a:gd name="connsiteY6" fmla="*/ 52387 h 214198"/>
                <a:gd name="connsiteX7" fmla="*/ 176212 w 2800945"/>
                <a:gd name="connsiteY7" fmla="*/ 66675 h 214198"/>
                <a:gd name="connsiteX8" fmla="*/ 161925 w 2800945"/>
                <a:gd name="connsiteY8" fmla="*/ 80962 h 214198"/>
                <a:gd name="connsiteX9" fmla="*/ 147637 w 2800945"/>
                <a:gd name="connsiteY9" fmla="*/ 85725 h 214198"/>
                <a:gd name="connsiteX10" fmla="*/ 133350 w 2800945"/>
                <a:gd name="connsiteY10" fmla="*/ 95250 h 214198"/>
                <a:gd name="connsiteX11" fmla="*/ 128587 w 2800945"/>
                <a:gd name="connsiteY11" fmla="*/ 80962 h 214198"/>
                <a:gd name="connsiteX12" fmla="*/ 104775 w 2800945"/>
                <a:gd name="connsiteY12" fmla="*/ 57150 h 214198"/>
                <a:gd name="connsiteX13" fmla="*/ 76200 w 2800945"/>
                <a:gd name="connsiteY13" fmla="*/ 52387 h 214198"/>
                <a:gd name="connsiteX14" fmla="*/ 47625 w 2800945"/>
                <a:gd name="connsiteY14" fmla="*/ 57150 h 214198"/>
                <a:gd name="connsiteX15" fmla="*/ 19050 w 2800945"/>
                <a:gd name="connsiteY15" fmla="*/ 66675 h 214198"/>
                <a:gd name="connsiteX16" fmla="*/ 0 w 2800945"/>
                <a:gd name="connsiteY16" fmla="*/ 71437 h 214198"/>
                <a:gd name="connsiteX17" fmla="*/ 76200 w 2800945"/>
                <a:gd name="connsiteY17" fmla="*/ 76200 h 214198"/>
                <a:gd name="connsiteX18" fmla="*/ 90487 w 2800945"/>
                <a:gd name="connsiteY18" fmla="*/ 80962 h 214198"/>
                <a:gd name="connsiteX19" fmla="*/ 123825 w 2800945"/>
                <a:gd name="connsiteY19" fmla="*/ 90487 h 214198"/>
                <a:gd name="connsiteX20" fmla="*/ 152400 w 2800945"/>
                <a:gd name="connsiteY20" fmla="*/ 104775 h 214198"/>
                <a:gd name="connsiteX21" fmla="*/ 166687 w 2800945"/>
                <a:gd name="connsiteY21" fmla="*/ 114300 h 214198"/>
                <a:gd name="connsiteX22" fmla="*/ 190500 w 2800945"/>
                <a:gd name="connsiteY22" fmla="*/ 119062 h 214198"/>
                <a:gd name="connsiteX23" fmla="*/ 209550 w 2800945"/>
                <a:gd name="connsiteY23" fmla="*/ 123825 h 214198"/>
                <a:gd name="connsiteX24" fmla="*/ 257175 w 2800945"/>
                <a:gd name="connsiteY24" fmla="*/ 133350 h 214198"/>
                <a:gd name="connsiteX25" fmla="*/ 285750 w 2800945"/>
                <a:gd name="connsiteY25" fmla="*/ 142875 h 214198"/>
                <a:gd name="connsiteX26" fmla="*/ 523875 w 2800945"/>
                <a:gd name="connsiteY26" fmla="*/ 147637 h 214198"/>
                <a:gd name="connsiteX27" fmla="*/ 542925 w 2800945"/>
                <a:gd name="connsiteY27" fmla="*/ 152400 h 214198"/>
                <a:gd name="connsiteX28" fmla="*/ 571500 w 2800945"/>
                <a:gd name="connsiteY28" fmla="*/ 161925 h 214198"/>
                <a:gd name="connsiteX29" fmla="*/ 600075 w 2800945"/>
                <a:gd name="connsiteY29" fmla="*/ 171450 h 214198"/>
                <a:gd name="connsiteX30" fmla="*/ 804862 w 2800945"/>
                <a:gd name="connsiteY30" fmla="*/ 176212 h 214198"/>
                <a:gd name="connsiteX31" fmla="*/ 914400 w 2800945"/>
                <a:gd name="connsiteY31" fmla="*/ 180975 h 214198"/>
                <a:gd name="connsiteX32" fmla="*/ 952500 w 2800945"/>
                <a:gd name="connsiteY32" fmla="*/ 176212 h 214198"/>
                <a:gd name="connsiteX33" fmla="*/ 966787 w 2800945"/>
                <a:gd name="connsiteY33" fmla="*/ 166687 h 214198"/>
                <a:gd name="connsiteX34" fmla="*/ 1271587 w 2800945"/>
                <a:gd name="connsiteY34" fmla="*/ 171450 h 214198"/>
                <a:gd name="connsiteX35" fmla="*/ 1285875 w 2800945"/>
                <a:gd name="connsiteY35" fmla="*/ 176212 h 214198"/>
                <a:gd name="connsiteX36" fmla="*/ 1314450 w 2800945"/>
                <a:gd name="connsiteY36" fmla="*/ 190500 h 214198"/>
                <a:gd name="connsiteX37" fmla="*/ 1471612 w 2800945"/>
                <a:gd name="connsiteY37" fmla="*/ 195262 h 214198"/>
                <a:gd name="connsiteX38" fmla="*/ 1757362 w 2800945"/>
                <a:gd name="connsiteY38" fmla="*/ 200025 h 214198"/>
                <a:gd name="connsiteX39" fmla="*/ 1800225 w 2800945"/>
                <a:gd name="connsiteY39" fmla="*/ 185737 h 214198"/>
                <a:gd name="connsiteX40" fmla="*/ 1838325 w 2800945"/>
                <a:gd name="connsiteY40" fmla="*/ 180975 h 214198"/>
                <a:gd name="connsiteX41" fmla="*/ 1833562 w 2800945"/>
                <a:gd name="connsiteY41" fmla="*/ 161925 h 214198"/>
                <a:gd name="connsiteX42" fmla="*/ 1819275 w 2800945"/>
                <a:gd name="connsiteY42" fmla="*/ 157162 h 214198"/>
                <a:gd name="connsiteX43" fmla="*/ 1814512 w 2800945"/>
                <a:gd name="connsiteY43" fmla="*/ 142875 h 214198"/>
                <a:gd name="connsiteX44" fmla="*/ 1828800 w 2800945"/>
                <a:gd name="connsiteY44" fmla="*/ 138112 h 214198"/>
                <a:gd name="connsiteX45" fmla="*/ 1862137 w 2800945"/>
                <a:gd name="connsiteY45" fmla="*/ 147637 h 214198"/>
                <a:gd name="connsiteX46" fmla="*/ 1928812 w 2800945"/>
                <a:gd name="connsiteY46" fmla="*/ 142875 h 214198"/>
                <a:gd name="connsiteX47" fmla="*/ 1971675 w 2800945"/>
                <a:gd name="connsiteY47" fmla="*/ 133350 h 214198"/>
                <a:gd name="connsiteX48" fmla="*/ 2005012 w 2800945"/>
                <a:gd name="connsiteY48" fmla="*/ 128587 h 214198"/>
                <a:gd name="connsiteX49" fmla="*/ 2019300 w 2800945"/>
                <a:gd name="connsiteY49" fmla="*/ 114300 h 214198"/>
                <a:gd name="connsiteX50" fmla="*/ 2043112 w 2800945"/>
                <a:gd name="connsiteY50" fmla="*/ 109537 h 214198"/>
                <a:gd name="connsiteX51" fmla="*/ 2124075 w 2800945"/>
                <a:gd name="connsiteY51" fmla="*/ 114300 h 214198"/>
                <a:gd name="connsiteX52" fmla="*/ 2209800 w 2800945"/>
                <a:gd name="connsiteY52" fmla="*/ 119062 h 214198"/>
                <a:gd name="connsiteX53" fmla="*/ 2238375 w 2800945"/>
                <a:gd name="connsiteY53" fmla="*/ 109537 h 214198"/>
                <a:gd name="connsiteX54" fmla="*/ 2252662 w 2800945"/>
                <a:gd name="connsiteY54" fmla="*/ 100012 h 214198"/>
                <a:gd name="connsiteX55" fmla="*/ 2281237 w 2800945"/>
                <a:gd name="connsiteY55" fmla="*/ 90487 h 214198"/>
                <a:gd name="connsiteX56" fmla="*/ 2376487 w 2800945"/>
                <a:gd name="connsiteY56" fmla="*/ 85725 h 214198"/>
                <a:gd name="connsiteX57" fmla="*/ 2419350 w 2800945"/>
                <a:gd name="connsiteY57" fmla="*/ 66675 h 214198"/>
                <a:gd name="connsiteX58" fmla="*/ 2552700 w 2800945"/>
                <a:gd name="connsiteY58" fmla="*/ 66675 h 214198"/>
                <a:gd name="connsiteX59" fmla="*/ 2581275 w 2800945"/>
                <a:gd name="connsiteY59" fmla="*/ 57150 h 214198"/>
                <a:gd name="connsiteX60" fmla="*/ 2600325 w 2800945"/>
                <a:gd name="connsiteY60" fmla="*/ 52387 h 214198"/>
                <a:gd name="connsiteX61" fmla="*/ 2614612 w 2800945"/>
                <a:gd name="connsiteY61" fmla="*/ 47625 h 214198"/>
                <a:gd name="connsiteX62" fmla="*/ 2724150 w 2800945"/>
                <a:gd name="connsiteY62" fmla="*/ 52387 h 214198"/>
                <a:gd name="connsiteX63" fmla="*/ 2743200 w 2800945"/>
                <a:gd name="connsiteY63" fmla="*/ 61912 h 214198"/>
                <a:gd name="connsiteX64" fmla="*/ 2786062 w 2800945"/>
                <a:gd name="connsiteY64" fmla="*/ 57150 h 214198"/>
                <a:gd name="connsiteX65" fmla="*/ 2771775 w 2800945"/>
                <a:gd name="connsiteY65" fmla="*/ 42862 h 214198"/>
                <a:gd name="connsiteX66" fmla="*/ 2757487 w 2800945"/>
                <a:gd name="connsiteY66" fmla="*/ 38100 h 214198"/>
                <a:gd name="connsiteX67" fmla="*/ 2743200 w 2800945"/>
                <a:gd name="connsiteY67" fmla="*/ 33337 h 214198"/>
                <a:gd name="connsiteX68" fmla="*/ 2614612 w 2800945"/>
                <a:gd name="connsiteY68" fmla="*/ 28575 h 214198"/>
                <a:gd name="connsiteX69" fmla="*/ 2590800 w 2800945"/>
                <a:gd name="connsiteY69" fmla="*/ 23812 h 214198"/>
                <a:gd name="connsiteX70" fmla="*/ 2576512 w 2800945"/>
                <a:gd name="connsiteY70" fmla="*/ 19050 h 214198"/>
                <a:gd name="connsiteX71" fmla="*/ 2481262 w 2800945"/>
                <a:gd name="connsiteY71" fmla="*/ 4762 h 214198"/>
                <a:gd name="connsiteX72" fmla="*/ 2247900 w 2800945"/>
                <a:gd name="connsiteY72" fmla="*/ 0 h 214198"/>
                <a:gd name="connsiteX73" fmla="*/ 2176462 w 2800945"/>
                <a:gd name="connsiteY73" fmla="*/ 4762 h 214198"/>
                <a:gd name="connsiteX74" fmla="*/ 2166937 w 2800945"/>
                <a:gd name="connsiteY74" fmla="*/ 19050 h 214198"/>
                <a:gd name="connsiteX75" fmla="*/ 2133600 w 2800945"/>
                <a:gd name="connsiteY75" fmla="*/ 38100 h 214198"/>
                <a:gd name="connsiteX76" fmla="*/ 2076450 w 2800945"/>
                <a:gd name="connsiteY76" fmla="*/ 23812 h 214198"/>
                <a:gd name="connsiteX77" fmla="*/ 2047875 w 2800945"/>
                <a:gd name="connsiteY77" fmla="*/ 14287 h 214198"/>
                <a:gd name="connsiteX78" fmla="*/ 2033587 w 2800945"/>
                <a:gd name="connsiteY78" fmla="*/ 4762 h 214198"/>
                <a:gd name="connsiteX79" fmla="*/ 1933575 w 2800945"/>
                <a:gd name="connsiteY79" fmla="*/ 9525 h 214198"/>
                <a:gd name="connsiteX80" fmla="*/ 1919287 w 2800945"/>
                <a:gd name="connsiteY80" fmla="*/ 14287 h 214198"/>
                <a:gd name="connsiteX81" fmla="*/ 1900237 w 2800945"/>
                <a:gd name="connsiteY81" fmla="*/ 19050 h 214198"/>
                <a:gd name="connsiteX82" fmla="*/ 1866900 w 2800945"/>
                <a:gd name="connsiteY82" fmla="*/ 23812 h 214198"/>
                <a:gd name="connsiteX83" fmla="*/ 1824037 w 2800945"/>
                <a:gd name="connsiteY83" fmla="*/ 47625 h 214198"/>
                <a:gd name="connsiteX84" fmla="*/ 1781175 w 2800945"/>
                <a:gd name="connsiteY84" fmla="*/ 52387 h 214198"/>
                <a:gd name="connsiteX85" fmla="*/ 1733550 w 2800945"/>
                <a:gd name="connsiteY85" fmla="*/ 71437 h 214198"/>
                <a:gd name="connsiteX86" fmla="*/ 1704975 w 2800945"/>
                <a:gd name="connsiteY86" fmla="*/ 80962 h 214198"/>
                <a:gd name="connsiteX87" fmla="*/ 1638300 w 2800945"/>
                <a:gd name="connsiteY87" fmla="*/ 85725 h 214198"/>
                <a:gd name="connsiteX88" fmla="*/ 1619250 w 2800945"/>
                <a:gd name="connsiteY88" fmla="*/ 90487 h 214198"/>
                <a:gd name="connsiteX89" fmla="*/ 1604962 w 2800945"/>
                <a:gd name="connsiteY89" fmla="*/ 95250 h 214198"/>
                <a:gd name="connsiteX90" fmla="*/ 1476375 w 2800945"/>
                <a:gd name="connsiteY90" fmla="*/ 100012 h 214198"/>
                <a:gd name="connsiteX91" fmla="*/ 1457325 w 2800945"/>
                <a:gd name="connsiteY91" fmla="*/ 104775 h 214198"/>
                <a:gd name="connsiteX92" fmla="*/ 1443037 w 2800945"/>
                <a:gd name="connsiteY92" fmla="*/ 109537 h 214198"/>
                <a:gd name="connsiteX93" fmla="*/ 1323975 w 2800945"/>
                <a:gd name="connsiteY93" fmla="*/ 104775 h 214198"/>
                <a:gd name="connsiteX94" fmla="*/ 1190625 w 2800945"/>
                <a:gd name="connsiteY94" fmla="*/ 109537 h 214198"/>
                <a:gd name="connsiteX95" fmla="*/ 1090612 w 2800945"/>
                <a:gd name="connsiteY95" fmla="*/ 119062 h 214198"/>
                <a:gd name="connsiteX96" fmla="*/ 1076325 w 2800945"/>
                <a:gd name="connsiteY96" fmla="*/ 123825 h 214198"/>
                <a:gd name="connsiteX97" fmla="*/ 1000125 w 2800945"/>
                <a:gd name="connsiteY97" fmla="*/ 114300 h 214198"/>
                <a:gd name="connsiteX98" fmla="*/ 823912 w 2800945"/>
                <a:gd name="connsiteY98" fmla="*/ 109537 h 214198"/>
                <a:gd name="connsiteX99" fmla="*/ 771525 w 2800945"/>
                <a:gd name="connsiteY99" fmla="*/ 95250 h 214198"/>
                <a:gd name="connsiteX100" fmla="*/ 757237 w 2800945"/>
                <a:gd name="connsiteY100" fmla="*/ 90487 h 214198"/>
                <a:gd name="connsiteX101" fmla="*/ 747712 w 2800945"/>
                <a:gd name="connsiteY101" fmla="*/ 76200 h 214198"/>
                <a:gd name="connsiteX102" fmla="*/ 733425 w 2800945"/>
                <a:gd name="connsiteY102" fmla="*/ 71437 h 214198"/>
                <a:gd name="connsiteX103" fmla="*/ 704850 w 2800945"/>
                <a:gd name="connsiteY103" fmla="*/ 57150 h 214198"/>
                <a:gd name="connsiteX104" fmla="*/ 695325 w 2800945"/>
                <a:gd name="connsiteY104" fmla="*/ 52387 h 214198"/>
                <a:gd name="connsiteX0" fmla="*/ 695325 w 2800945"/>
                <a:gd name="connsiteY0" fmla="*/ 52387 h 285815"/>
                <a:gd name="connsiteX1" fmla="*/ 695325 w 2800945"/>
                <a:gd name="connsiteY1" fmla="*/ 52387 h 285815"/>
                <a:gd name="connsiteX2" fmla="*/ 552450 w 2800945"/>
                <a:gd name="connsiteY2" fmla="*/ 52387 h 285815"/>
                <a:gd name="connsiteX3" fmla="*/ 514350 w 2800945"/>
                <a:gd name="connsiteY3" fmla="*/ 42862 h 285815"/>
                <a:gd name="connsiteX4" fmla="*/ 457200 w 2800945"/>
                <a:gd name="connsiteY4" fmla="*/ 38100 h 285815"/>
                <a:gd name="connsiteX5" fmla="*/ 376237 w 2800945"/>
                <a:gd name="connsiteY5" fmla="*/ 52387 h 285815"/>
                <a:gd name="connsiteX6" fmla="*/ 185737 w 2800945"/>
                <a:gd name="connsiteY6" fmla="*/ 52387 h 285815"/>
                <a:gd name="connsiteX7" fmla="*/ 176212 w 2800945"/>
                <a:gd name="connsiteY7" fmla="*/ 66675 h 285815"/>
                <a:gd name="connsiteX8" fmla="*/ 161925 w 2800945"/>
                <a:gd name="connsiteY8" fmla="*/ 80962 h 285815"/>
                <a:gd name="connsiteX9" fmla="*/ 147637 w 2800945"/>
                <a:gd name="connsiteY9" fmla="*/ 85725 h 285815"/>
                <a:gd name="connsiteX10" fmla="*/ 133350 w 2800945"/>
                <a:gd name="connsiteY10" fmla="*/ 95250 h 285815"/>
                <a:gd name="connsiteX11" fmla="*/ 128587 w 2800945"/>
                <a:gd name="connsiteY11" fmla="*/ 80962 h 285815"/>
                <a:gd name="connsiteX12" fmla="*/ 104775 w 2800945"/>
                <a:gd name="connsiteY12" fmla="*/ 57150 h 285815"/>
                <a:gd name="connsiteX13" fmla="*/ 76200 w 2800945"/>
                <a:gd name="connsiteY13" fmla="*/ 52387 h 285815"/>
                <a:gd name="connsiteX14" fmla="*/ 47625 w 2800945"/>
                <a:gd name="connsiteY14" fmla="*/ 57150 h 285815"/>
                <a:gd name="connsiteX15" fmla="*/ 19050 w 2800945"/>
                <a:gd name="connsiteY15" fmla="*/ 66675 h 285815"/>
                <a:gd name="connsiteX16" fmla="*/ 0 w 2800945"/>
                <a:gd name="connsiteY16" fmla="*/ 71437 h 285815"/>
                <a:gd name="connsiteX17" fmla="*/ 76200 w 2800945"/>
                <a:gd name="connsiteY17" fmla="*/ 76200 h 285815"/>
                <a:gd name="connsiteX18" fmla="*/ 90487 w 2800945"/>
                <a:gd name="connsiteY18" fmla="*/ 80962 h 285815"/>
                <a:gd name="connsiteX19" fmla="*/ 123825 w 2800945"/>
                <a:gd name="connsiteY19" fmla="*/ 90487 h 285815"/>
                <a:gd name="connsiteX20" fmla="*/ 152400 w 2800945"/>
                <a:gd name="connsiteY20" fmla="*/ 104775 h 285815"/>
                <a:gd name="connsiteX21" fmla="*/ 166687 w 2800945"/>
                <a:gd name="connsiteY21" fmla="*/ 114300 h 285815"/>
                <a:gd name="connsiteX22" fmla="*/ 190500 w 2800945"/>
                <a:gd name="connsiteY22" fmla="*/ 119062 h 285815"/>
                <a:gd name="connsiteX23" fmla="*/ 209550 w 2800945"/>
                <a:gd name="connsiteY23" fmla="*/ 123825 h 285815"/>
                <a:gd name="connsiteX24" fmla="*/ 257175 w 2800945"/>
                <a:gd name="connsiteY24" fmla="*/ 133350 h 285815"/>
                <a:gd name="connsiteX25" fmla="*/ 285750 w 2800945"/>
                <a:gd name="connsiteY25" fmla="*/ 142875 h 285815"/>
                <a:gd name="connsiteX26" fmla="*/ 523875 w 2800945"/>
                <a:gd name="connsiteY26" fmla="*/ 147637 h 285815"/>
                <a:gd name="connsiteX27" fmla="*/ 542925 w 2800945"/>
                <a:gd name="connsiteY27" fmla="*/ 152400 h 285815"/>
                <a:gd name="connsiteX28" fmla="*/ 571500 w 2800945"/>
                <a:gd name="connsiteY28" fmla="*/ 161925 h 285815"/>
                <a:gd name="connsiteX29" fmla="*/ 600075 w 2800945"/>
                <a:gd name="connsiteY29" fmla="*/ 171450 h 285815"/>
                <a:gd name="connsiteX30" fmla="*/ 804862 w 2800945"/>
                <a:gd name="connsiteY30" fmla="*/ 176212 h 285815"/>
                <a:gd name="connsiteX31" fmla="*/ 914400 w 2800945"/>
                <a:gd name="connsiteY31" fmla="*/ 180975 h 285815"/>
                <a:gd name="connsiteX32" fmla="*/ 952500 w 2800945"/>
                <a:gd name="connsiteY32" fmla="*/ 176212 h 285815"/>
                <a:gd name="connsiteX33" fmla="*/ 966787 w 2800945"/>
                <a:gd name="connsiteY33" fmla="*/ 166687 h 285815"/>
                <a:gd name="connsiteX34" fmla="*/ 1271587 w 2800945"/>
                <a:gd name="connsiteY34" fmla="*/ 171450 h 285815"/>
                <a:gd name="connsiteX35" fmla="*/ 1285875 w 2800945"/>
                <a:gd name="connsiteY35" fmla="*/ 176212 h 285815"/>
                <a:gd name="connsiteX36" fmla="*/ 1323975 w 2800945"/>
                <a:gd name="connsiteY36" fmla="*/ 285750 h 285815"/>
                <a:gd name="connsiteX37" fmla="*/ 1471612 w 2800945"/>
                <a:gd name="connsiteY37" fmla="*/ 195262 h 285815"/>
                <a:gd name="connsiteX38" fmla="*/ 1757362 w 2800945"/>
                <a:gd name="connsiteY38" fmla="*/ 200025 h 285815"/>
                <a:gd name="connsiteX39" fmla="*/ 1800225 w 2800945"/>
                <a:gd name="connsiteY39" fmla="*/ 185737 h 285815"/>
                <a:gd name="connsiteX40" fmla="*/ 1838325 w 2800945"/>
                <a:gd name="connsiteY40" fmla="*/ 180975 h 285815"/>
                <a:gd name="connsiteX41" fmla="*/ 1833562 w 2800945"/>
                <a:gd name="connsiteY41" fmla="*/ 161925 h 285815"/>
                <a:gd name="connsiteX42" fmla="*/ 1819275 w 2800945"/>
                <a:gd name="connsiteY42" fmla="*/ 157162 h 285815"/>
                <a:gd name="connsiteX43" fmla="*/ 1814512 w 2800945"/>
                <a:gd name="connsiteY43" fmla="*/ 142875 h 285815"/>
                <a:gd name="connsiteX44" fmla="*/ 1828800 w 2800945"/>
                <a:gd name="connsiteY44" fmla="*/ 138112 h 285815"/>
                <a:gd name="connsiteX45" fmla="*/ 1862137 w 2800945"/>
                <a:gd name="connsiteY45" fmla="*/ 147637 h 285815"/>
                <a:gd name="connsiteX46" fmla="*/ 1928812 w 2800945"/>
                <a:gd name="connsiteY46" fmla="*/ 142875 h 285815"/>
                <a:gd name="connsiteX47" fmla="*/ 1971675 w 2800945"/>
                <a:gd name="connsiteY47" fmla="*/ 133350 h 285815"/>
                <a:gd name="connsiteX48" fmla="*/ 2005012 w 2800945"/>
                <a:gd name="connsiteY48" fmla="*/ 128587 h 285815"/>
                <a:gd name="connsiteX49" fmla="*/ 2019300 w 2800945"/>
                <a:gd name="connsiteY49" fmla="*/ 114300 h 285815"/>
                <a:gd name="connsiteX50" fmla="*/ 2043112 w 2800945"/>
                <a:gd name="connsiteY50" fmla="*/ 109537 h 285815"/>
                <a:gd name="connsiteX51" fmla="*/ 2124075 w 2800945"/>
                <a:gd name="connsiteY51" fmla="*/ 114300 h 285815"/>
                <a:gd name="connsiteX52" fmla="*/ 2209800 w 2800945"/>
                <a:gd name="connsiteY52" fmla="*/ 119062 h 285815"/>
                <a:gd name="connsiteX53" fmla="*/ 2238375 w 2800945"/>
                <a:gd name="connsiteY53" fmla="*/ 109537 h 285815"/>
                <a:gd name="connsiteX54" fmla="*/ 2252662 w 2800945"/>
                <a:gd name="connsiteY54" fmla="*/ 100012 h 285815"/>
                <a:gd name="connsiteX55" fmla="*/ 2281237 w 2800945"/>
                <a:gd name="connsiteY55" fmla="*/ 90487 h 285815"/>
                <a:gd name="connsiteX56" fmla="*/ 2376487 w 2800945"/>
                <a:gd name="connsiteY56" fmla="*/ 85725 h 285815"/>
                <a:gd name="connsiteX57" fmla="*/ 2419350 w 2800945"/>
                <a:gd name="connsiteY57" fmla="*/ 66675 h 285815"/>
                <a:gd name="connsiteX58" fmla="*/ 2552700 w 2800945"/>
                <a:gd name="connsiteY58" fmla="*/ 66675 h 285815"/>
                <a:gd name="connsiteX59" fmla="*/ 2581275 w 2800945"/>
                <a:gd name="connsiteY59" fmla="*/ 57150 h 285815"/>
                <a:gd name="connsiteX60" fmla="*/ 2600325 w 2800945"/>
                <a:gd name="connsiteY60" fmla="*/ 52387 h 285815"/>
                <a:gd name="connsiteX61" fmla="*/ 2614612 w 2800945"/>
                <a:gd name="connsiteY61" fmla="*/ 47625 h 285815"/>
                <a:gd name="connsiteX62" fmla="*/ 2724150 w 2800945"/>
                <a:gd name="connsiteY62" fmla="*/ 52387 h 285815"/>
                <a:gd name="connsiteX63" fmla="*/ 2743200 w 2800945"/>
                <a:gd name="connsiteY63" fmla="*/ 61912 h 285815"/>
                <a:gd name="connsiteX64" fmla="*/ 2786062 w 2800945"/>
                <a:gd name="connsiteY64" fmla="*/ 57150 h 285815"/>
                <a:gd name="connsiteX65" fmla="*/ 2771775 w 2800945"/>
                <a:gd name="connsiteY65" fmla="*/ 42862 h 285815"/>
                <a:gd name="connsiteX66" fmla="*/ 2757487 w 2800945"/>
                <a:gd name="connsiteY66" fmla="*/ 38100 h 285815"/>
                <a:gd name="connsiteX67" fmla="*/ 2743200 w 2800945"/>
                <a:gd name="connsiteY67" fmla="*/ 33337 h 285815"/>
                <a:gd name="connsiteX68" fmla="*/ 2614612 w 2800945"/>
                <a:gd name="connsiteY68" fmla="*/ 28575 h 285815"/>
                <a:gd name="connsiteX69" fmla="*/ 2590800 w 2800945"/>
                <a:gd name="connsiteY69" fmla="*/ 23812 h 285815"/>
                <a:gd name="connsiteX70" fmla="*/ 2576512 w 2800945"/>
                <a:gd name="connsiteY70" fmla="*/ 19050 h 285815"/>
                <a:gd name="connsiteX71" fmla="*/ 2481262 w 2800945"/>
                <a:gd name="connsiteY71" fmla="*/ 4762 h 285815"/>
                <a:gd name="connsiteX72" fmla="*/ 2247900 w 2800945"/>
                <a:gd name="connsiteY72" fmla="*/ 0 h 285815"/>
                <a:gd name="connsiteX73" fmla="*/ 2176462 w 2800945"/>
                <a:gd name="connsiteY73" fmla="*/ 4762 h 285815"/>
                <a:gd name="connsiteX74" fmla="*/ 2166937 w 2800945"/>
                <a:gd name="connsiteY74" fmla="*/ 19050 h 285815"/>
                <a:gd name="connsiteX75" fmla="*/ 2133600 w 2800945"/>
                <a:gd name="connsiteY75" fmla="*/ 38100 h 285815"/>
                <a:gd name="connsiteX76" fmla="*/ 2076450 w 2800945"/>
                <a:gd name="connsiteY76" fmla="*/ 23812 h 285815"/>
                <a:gd name="connsiteX77" fmla="*/ 2047875 w 2800945"/>
                <a:gd name="connsiteY77" fmla="*/ 14287 h 285815"/>
                <a:gd name="connsiteX78" fmla="*/ 2033587 w 2800945"/>
                <a:gd name="connsiteY78" fmla="*/ 4762 h 285815"/>
                <a:gd name="connsiteX79" fmla="*/ 1933575 w 2800945"/>
                <a:gd name="connsiteY79" fmla="*/ 9525 h 285815"/>
                <a:gd name="connsiteX80" fmla="*/ 1919287 w 2800945"/>
                <a:gd name="connsiteY80" fmla="*/ 14287 h 285815"/>
                <a:gd name="connsiteX81" fmla="*/ 1900237 w 2800945"/>
                <a:gd name="connsiteY81" fmla="*/ 19050 h 285815"/>
                <a:gd name="connsiteX82" fmla="*/ 1866900 w 2800945"/>
                <a:gd name="connsiteY82" fmla="*/ 23812 h 285815"/>
                <a:gd name="connsiteX83" fmla="*/ 1824037 w 2800945"/>
                <a:gd name="connsiteY83" fmla="*/ 47625 h 285815"/>
                <a:gd name="connsiteX84" fmla="*/ 1781175 w 2800945"/>
                <a:gd name="connsiteY84" fmla="*/ 52387 h 285815"/>
                <a:gd name="connsiteX85" fmla="*/ 1733550 w 2800945"/>
                <a:gd name="connsiteY85" fmla="*/ 71437 h 285815"/>
                <a:gd name="connsiteX86" fmla="*/ 1704975 w 2800945"/>
                <a:gd name="connsiteY86" fmla="*/ 80962 h 285815"/>
                <a:gd name="connsiteX87" fmla="*/ 1638300 w 2800945"/>
                <a:gd name="connsiteY87" fmla="*/ 85725 h 285815"/>
                <a:gd name="connsiteX88" fmla="*/ 1619250 w 2800945"/>
                <a:gd name="connsiteY88" fmla="*/ 90487 h 285815"/>
                <a:gd name="connsiteX89" fmla="*/ 1604962 w 2800945"/>
                <a:gd name="connsiteY89" fmla="*/ 95250 h 285815"/>
                <a:gd name="connsiteX90" fmla="*/ 1476375 w 2800945"/>
                <a:gd name="connsiteY90" fmla="*/ 100012 h 285815"/>
                <a:gd name="connsiteX91" fmla="*/ 1457325 w 2800945"/>
                <a:gd name="connsiteY91" fmla="*/ 104775 h 285815"/>
                <a:gd name="connsiteX92" fmla="*/ 1443037 w 2800945"/>
                <a:gd name="connsiteY92" fmla="*/ 109537 h 285815"/>
                <a:gd name="connsiteX93" fmla="*/ 1323975 w 2800945"/>
                <a:gd name="connsiteY93" fmla="*/ 104775 h 285815"/>
                <a:gd name="connsiteX94" fmla="*/ 1190625 w 2800945"/>
                <a:gd name="connsiteY94" fmla="*/ 109537 h 285815"/>
                <a:gd name="connsiteX95" fmla="*/ 1090612 w 2800945"/>
                <a:gd name="connsiteY95" fmla="*/ 119062 h 285815"/>
                <a:gd name="connsiteX96" fmla="*/ 1076325 w 2800945"/>
                <a:gd name="connsiteY96" fmla="*/ 123825 h 285815"/>
                <a:gd name="connsiteX97" fmla="*/ 1000125 w 2800945"/>
                <a:gd name="connsiteY97" fmla="*/ 114300 h 285815"/>
                <a:gd name="connsiteX98" fmla="*/ 823912 w 2800945"/>
                <a:gd name="connsiteY98" fmla="*/ 109537 h 285815"/>
                <a:gd name="connsiteX99" fmla="*/ 771525 w 2800945"/>
                <a:gd name="connsiteY99" fmla="*/ 95250 h 285815"/>
                <a:gd name="connsiteX100" fmla="*/ 757237 w 2800945"/>
                <a:gd name="connsiteY100" fmla="*/ 90487 h 285815"/>
                <a:gd name="connsiteX101" fmla="*/ 747712 w 2800945"/>
                <a:gd name="connsiteY101" fmla="*/ 76200 h 285815"/>
                <a:gd name="connsiteX102" fmla="*/ 733425 w 2800945"/>
                <a:gd name="connsiteY102" fmla="*/ 71437 h 285815"/>
                <a:gd name="connsiteX103" fmla="*/ 704850 w 2800945"/>
                <a:gd name="connsiteY103" fmla="*/ 57150 h 285815"/>
                <a:gd name="connsiteX104" fmla="*/ 695325 w 2800945"/>
                <a:gd name="connsiteY104" fmla="*/ 52387 h 285815"/>
                <a:gd name="connsiteX0" fmla="*/ 695325 w 2800945"/>
                <a:gd name="connsiteY0" fmla="*/ 52387 h 289472"/>
                <a:gd name="connsiteX1" fmla="*/ 695325 w 2800945"/>
                <a:gd name="connsiteY1" fmla="*/ 52387 h 289472"/>
                <a:gd name="connsiteX2" fmla="*/ 552450 w 2800945"/>
                <a:gd name="connsiteY2" fmla="*/ 52387 h 289472"/>
                <a:gd name="connsiteX3" fmla="*/ 514350 w 2800945"/>
                <a:gd name="connsiteY3" fmla="*/ 42862 h 289472"/>
                <a:gd name="connsiteX4" fmla="*/ 457200 w 2800945"/>
                <a:gd name="connsiteY4" fmla="*/ 38100 h 289472"/>
                <a:gd name="connsiteX5" fmla="*/ 376237 w 2800945"/>
                <a:gd name="connsiteY5" fmla="*/ 52387 h 289472"/>
                <a:gd name="connsiteX6" fmla="*/ 185737 w 2800945"/>
                <a:gd name="connsiteY6" fmla="*/ 52387 h 289472"/>
                <a:gd name="connsiteX7" fmla="*/ 176212 w 2800945"/>
                <a:gd name="connsiteY7" fmla="*/ 66675 h 289472"/>
                <a:gd name="connsiteX8" fmla="*/ 161925 w 2800945"/>
                <a:gd name="connsiteY8" fmla="*/ 80962 h 289472"/>
                <a:gd name="connsiteX9" fmla="*/ 147637 w 2800945"/>
                <a:gd name="connsiteY9" fmla="*/ 85725 h 289472"/>
                <a:gd name="connsiteX10" fmla="*/ 133350 w 2800945"/>
                <a:gd name="connsiteY10" fmla="*/ 95250 h 289472"/>
                <a:gd name="connsiteX11" fmla="*/ 128587 w 2800945"/>
                <a:gd name="connsiteY11" fmla="*/ 80962 h 289472"/>
                <a:gd name="connsiteX12" fmla="*/ 104775 w 2800945"/>
                <a:gd name="connsiteY12" fmla="*/ 57150 h 289472"/>
                <a:gd name="connsiteX13" fmla="*/ 76200 w 2800945"/>
                <a:gd name="connsiteY13" fmla="*/ 52387 h 289472"/>
                <a:gd name="connsiteX14" fmla="*/ 47625 w 2800945"/>
                <a:gd name="connsiteY14" fmla="*/ 57150 h 289472"/>
                <a:gd name="connsiteX15" fmla="*/ 19050 w 2800945"/>
                <a:gd name="connsiteY15" fmla="*/ 66675 h 289472"/>
                <a:gd name="connsiteX16" fmla="*/ 0 w 2800945"/>
                <a:gd name="connsiteY16" fmla="*/ 71437 h 289472"/>
                <a:gd name="connsiteX17" fmla="*/ 76200 w 2800945"/>
                <a:gd name="connsiteY17" fmla="*/ 76200 h 289472"/>
                <a:gd name="connsiteX18" fmla="*/ 90487 w 2800945"/>
                <a:gd name="connsiteY18" fmla="*/ 80962 h 289472"/>
                <a:gd name="connsiteX19" fmla="*/ 123825 w 2800945"/>
                <a:gd name="connsiteY19" fmla="*/ 90487 h 289472"/>
                <a:gd name="connsiteX20" fmla="*/ 152400 w 2800945"/>
                <a:gd name="connsiteY20" fmla="*/ 104775 h 289472"/>
                <a:gd name="connsiteX21" fmla="*/ 166687 w 2800945"/>
                <a:gd name="connsiteY21" fmla="*/ 114300 h 289472"/>
                <a:gd name="connsiteX22" fmla="*/ 190500 w 2800945"/>
                <a:gd name="connsiteY22" fmla="*/ 119062 h 289472"/>
                <a:gd name="connsiteX23" fmla="*/ 209550 w 2800945"/>
                <a:gd name="connsiteY23" fmla="*/ 123825 h 289472"/>
                <a:gd name="connsiteX24" fmla="*/ 257175 w 2800945"/>
                <a:gd name="connsiteY24" fmla="*/ 133350 h 289472"/>
                <a:gd name="connsiteX25" fmla="*/ 285750 w 2800945"/>
                <a:gd name="connsiteY25" fmla="*/ 142875 h 289472"/>
                <a:gd name="connsiteX26" fmla="*/ 523875 w 2800945"/>
                <a:gd name="connsiteY26" fmla="*/ 147637 h 289472"/>
                <a:gd name="connsiteX27" fmla="*/ 542925 w 2800945"/>
                <a:gd name="connsiteY27" fmla="*/ 152400 h 289472"/>
                <a:gd name="connsiteX28" fmla="*/ 571500 w 2800945"/>
                <a:gd name="connsiteY28" fmla="*/ 161925 h 289472"/>
                <a:gd name="connsiteX29" fmla="*/ 600075 w 2800945"/>
                <a:gd name="connsiteY29" fmla="*/ 171450 h 289472"/>
                <a:gd name="connsiteX30" fmla="*/ 804862 w 2800945"/>
                <a:gd name="connsiteY30" fmla="*/ 176212 h 289472"/>
                <a:gd name="connsiteX31" fmla="*/ 914400 w 2800945"/>
                <a:gd name="connsiteY31" fmla="*/ 180975 h 289472"/>
                <a:gd name="connsiteX32" fmla="*/ 952500 w 2800945"/>
                <a:gd name="connsiteY32" fmla="*/ 176212 h 289472"/>
                <a:gd name="connsiteX33" fmla="*/ 966787 w 2800945"/>
                <a:gd name="connsiteY33" fmla="*/ 166687 h 289472"/>
                <a:gd name="connsiteX34" fmla="*/ 1271587 w 2800945"/>
                <a:gd name="connsiteY34" fmla="*/ 171450 h 289472"/>
                <a:gd name="connsiteX35" fmla="*/ 1285875 w 2800945"/>
                <a:gd name="connsiteY35" fmla="*/ 176212 h 289472"/>
                <a:gd name="connsiteX36" fmla="*/ 1323975 w 2800945"/>
                <a:gd name="connsiteY36" fmla="*/ 285750 h 289472"/>
                <a:gd name="connsiteX37" fmla="*/ 1547812 w 2800945"/>
                <a:gd name="connsiteY37" fmla="*/ 266700 h 289472"/>
                <a:gd name="connsiteX38" fmla="*/ 1757362 w 2800945"/>
                <a:gd name="connsiteY38" fmla="*/ 200025 h 289472"/>
                <a:gd name="connsiteX39" fmla="*/ 1800225 w 2800945"/>
                <a:gd name="connsiteY39" fmla="*/ 185737 h 289472"/>
                <a:gd name="connsiteX40" fmla="*/ 1838325 w 2800945"/>
                <a:gd name="connsiteY40" fmla="*/ 180975 h 289472"/>
                <a:gd name="connsiteX41" fmla="*/ 1833562 w 2800945"/>
                <a:gd name="connsiteY41" fmla="*/ 161925 h 289472"/>
                <a:gd name="connsiteX42" fmla="*/ 1819275 w 2800945"/>
                <a:gd name="connsiteY42" fmla="*/ 157162 h 289472"/>
                <a:gd name="connsiteX43" fmla="*/ 1814512 w 2800945"/>
                <a:gd name="connsiteY43" fmla="*/ 142875 h 289472"/>
                <a:gd name="connsiteX44" fmla="*/ 1828800 w 2800945"/>
                <a:gd name="connsiteY44" fmla="*/ 138112 h 289472"/>
                <a:gd name="connsiteX45" fmla="*/ 1862137 w 2800945"/>
                <a:gd name="connsiteY45" fmla="*/ 147637 h 289472"/>
                <a:gd name="connsiteX46" fmla="*/ 1928812 w 2800945"/>
                <a:gd name="connsiteY46" fmla="*/ 142875 h 289472"/>
                <a:gd name="connsiteX47" fmla="*/ 1971675 w 2800945"/>
                <a:gd name="connsiteY47" fmla="*/ 133350 h 289472"/>
                <a:gd name="connsiteX48" fmla="*/ 2005012 w 2800945"/>
                <a:gd name="connsiteY48" fmla="*/ 128587 h 289472"/>
                <a:gd name="connsiteX49" fmla="*/ 2019300 w 2800945"/>
                <a:gd name="connsiteY49" fmla="*/ 114300 h 289472"/>
                <a:gd name="connsiteX50" fmla="*/ 2043112 w 2800945"/>
                <a:gd name="connsiteY50" fmla="*/ 109537 h 289472"/>
                <a:gd name="connsiteX51" fmla="*/ 2124075 w 2800945"/>
                <a:gd name="connsiteY51" fmla="*/ 114300 h 289472"/>
                <a:gd name="connsiteX52" fmla="*/ 2209800 w 2800945"/>
                <a:gd name="connsiteY52" fmla="*/ 119062 h 289472"/>
                <a:gd name="connsiteX53" fmla="*/ 2238375 w 2800945"/>
                <a:gd name="connsiteY53" fmla="*/ 109537 h 289472"/>
                <a:gd name="connsiteX54" fmla="*/ 2252662 w 2800945"/>
                <a:gd name="connsiteY54" fmla="*/ 100012 h 289472"/>
                <a:gd name="connsiteX55" fmla="*/ 2281237 w 2800945"/>
                <a:gd name="connsiteY55" fmla="*/ 90487 h 289472"/>
                <a:gd name="connsiteX56" fmla="*/ 2376487 w 2800945"/>
                <a:gd name="connsiteY56" fmla="*/ 85725 h 289472"/>
                <a:gd name="connsiteX57" fmla="*/ 2419350 w 2800945"/>
                <a:gd name="connsiteY57" fmla="*/ 66675 h 289472"/>
                <a:gd name="connsiteX58" fmla="*/ 2552700 w 2800945"/>
                <a:gd name="connsiteY58" fmla="*/ 66675 h 289472"/>
                <a:gd name="connsiteX59" fmla="*/ 2581275 w 2800945"/>
                <a:gd name="connsiteY59" fmla="*/ 57150 h 289472"/>
                <a:gd name="connsiteX60" fmla="*/ 2600325 w 2800945"/>
                <a:gd name="connsiteY60" fmla="*/ 52387 h 289472"/>
                <a:gd name="connsiteX61" fmla="*/ 2614612 w 2800945"/>
                <a:gd name="connsiteY61" fmla="*/ 47625 h 289472"/>
                <a:gd name="connsiteX62" fmla="*/ 2724150 w 2800945"/>
                <a:gd name="connsiteY62" fmla="*/ 52387 h 289472"/>
                <a:gd name="connsiteX63" fmla="*/ 2743200 w 2800945"/>
                <a:gd name="connsiteY63" fmla="*/ 61912 h 289472"/>
                <a:gd name="connsiteX64" fmla="*/ 2786062 w 2800945"/>
                <a:gd name="connsiteY64" fmla="*/ 57150 h 289472"/>
                <a:gd name="connsiteX65" fmla="*/ 2771775 w 2800945"/>
                <a:gd name="connsiteY65" fmla="*/ 42862 h 289472"/>
                <a:gd name="connsiteX66" fmla="*/ 2757487 w 2800945"/>
                <a:gd name="connsiteY66" fmla="*/ 38100 h 289472"/>
                <a:gd name="connsiteX67" fmla="*/ 2743200 w 2800945"/>
                <a:gd name="connsiteY67" fmla="*/ 33337 h 289472"/>
                <a:gd name="connsiteX68" fmla="*/ 2614612 w 2800945"/>
                <a:gd name="connsiteY68" fmla="*/ 28575 h 289472"/>
                <a:gd name="connsiteX69" fmla="*/ 2590800 w 2800945"/>
                <a:gd name="connsiteY69" fmla="*/ 23812 h 289472"/>
                <a:gd name="connsiteX70" fmla="*/ 2576512 w 2800945"/>
                <a:gd name="connsiteY70" fmla="*/ 19050 h 289472"/>
                <a:gd name="connsiteX71" fmla="*/ 2481262 w 2800945"/>
                <a:gd name="connsiteY71" fmla="*/ 4762 h 289472"/>
                <a:gd name="connsiteX72" fmla="*/ 2247900 w 2800945"/>
                <a:gd name="connsiteY72" fmla="*/ 0 h 289472"/>
                <a:gd name="connsiteX73" fmla="*/ 2176462 w 2800945"/>
                <a:gd name="connsiteY73" fmla="*/ 4762 h 289472"/>
                <a:gd name="connsiteX74" fmla="*/ 2166937 w 2800945"/>
                <a:gd name="connsiteY74" fmla="*/ 19050 h 289472"/>
                <a:gd name="connsiteX75" fmla="*/ 2133600 w 2800945"/>
                <a:gd name="connsiteY75" fmla="*/ 38100 h 289472"/>
                <a:gd name="connsiteX76" fmla="*/ 2076450 w 2800945"/>
                <a:gd name="connsiteY76" fmla="*/ 23812 h 289472"/>
                <a:gd name="connsiteX77" fmla="*/ 2047875 w 2800945"/>
                <a:gd name="connsiteY77" fmla="*/ 14287 h 289472"/>
                <a:gd name="connsiteX78" fmla="*/ 2033587 w 2800945"/>
                <a:gd name="connsiteY78" fmla="*/ 4762 h 289472"/>
                <a:gd name="connsiteX79" fmla="*/ 1933575 w 2800945"/>
                <a:gd name="connsiteY79" fmla="*/ 9525 h 289472"/>
                <a:gd name="connsiteX80" fmla="*/ 1919287 w 2800945"/>
                <a:gd name="connsiteY80" fmla="*/ 14287 h 289472"/>
                <a:gd name="connsiteX81" fmla="*/ 1900237 w 2800945"/>
                <a:gd name="connsiteY81" fmla="*/ 19050 h 289472"/>
                <a:gd name="connsiteX82" fmla="*/ 1866900 w 2800945"/>
                <a:gd name="connsiteY82" fmla="*/ 23812 h 289472"/>
                <a:gd name="connsiteX83" fmla="*/ 1824037 w 2800945"/>
                <a:gd name="connsiteY83" fmla="*/ 47625 h 289472"/>
                <a:gd name="connsiteX84" fmla="*/ 1781175 w 2800945"/>
                <a:gd name="connsiteY84" fmla="*/ 52387 h 289472"/>
                <a:gd name="connsiteX85" fmla="*/ 1733550 w 2800945"/>
                <a:gd name="connsiteY85" fmla="*/ 71437 h 289472"/>
                <a:gd name="connsiteX86" fmla="*/ 1704975 w 2800945"/>
                <a:gd name="connsiteY86" fmla="*/ 80962 h 289472"/>
                <a:gd name="connsiteX87" fmla="*/ 1638300 w 2800945"/>
                <a:gd name="connsiteY87" fmla="*/ 85725 h 289472"/>
                <a:gd name="connsiteX88" fmla="*/ 1619250 w 2800945"/>
                <a:gd name="connsiteY88" fmla="*/ 90487 h 289472"/>
                <a:gd name="connsiteX89" fmla="*/ 1604962 w 2800945"/>
                <a:gd name="connsiteY89" fmla="*/ 95250 h 289472"/>
                <a:gd name="connsiteX90" fmla="*/ 1476375 w 2800945"/>
                <a:gd name="connsiteY90" fmla="*/ 100012 h 289472"/>
                <a:gd name="connsiteX91" fmla="*/ 1457325 w 2800945"/>
                <a:gd name="connsiteY91" fmla="*/ 104775 h 289472"/>
                <a:gd name="connsiteX92" fmla="*/ 1443037 w 2800945"/>
                <a:gd name="connsiteY92" fmla="*/ 109537 h 289472"/>
                <a:gd name="connsiteX93" fmla="*/ 1323975 w 2800945"/>
                <a:gd name="connsiteY93" fmla="*/ 104775 h 289472"/>
                <a:gd name="connsiteX94" fmla="*/ 1190625 w 2800945"/>
                <a:gd name="connsiteY94" fmla="*/ 109537 h 289472"/>
                <a:gd name="connsiteX95" fmla="*/ 1090612 w 2800945"/>
                <a:gd name="connsiteY95" fmla="*/ 119062 h 289472"/>
                <a:gd name="connsiteX96" fmla="*/ 1076325 w 2800945"/>
                <a:gd name="connsiteY96" fmla="*/ 123825 h 289472"/>
                <a:gd name="connsiteX97" fmla="*/ 1000125 w 2800945"/>
                <a:gd name="connsiteY97" fmla="*/ 114300 h 289472"/>
                <a:gd name="connsiteX98" fmla="*/ 823912 w 2800945"/>
                <a:gd name="connsiteY98" fmla="*/ 109537 h 289472"/>
                <a:gd name="connsiteX99" fmla="*/ 771525 w 2800945"/>
                <a:gd name="connsiteY99" fmla="*/ 95250 h 289472"/>
                <a:gd name="connsiteX100" fmla="*/ 757237 w 2800945"/>
                <a:gd name="connsiteY100" fmla="*/ 90487 h 289472"/>
                <a:gd name="connsiteX101" fmla="*/ 747712 w 2800945"/>
                <a:gd name="connsiteY101" fmla="*/ 76200 h 289472"/>
                <a:gd name="connsiteX102" fmla="*/ 733425 w 2800945"/>
                <a:gd name="connsiteY102" fmla="*/ 71437 h 289472"/>
                <a:gd name="connsiteX103" fmla="*/ 704850 w 2800945"/>
                <a:gd name="connsiteY103" fmla="*/ 57150 h 289472"/>
                <a:gd name="connsiteX104" fmla="*/ 695325 w 2800945"/>
                <a:gd name="connsiteY104" fmla="*/ 52387 h 289472"/>
                <a:gd name="connsiteX0" fmla="*/ 695325 w 2800945"/>
                <a:gd name="connsiteY0" fmla="*/ 52387 h 290820"/>
                <a:gd name="connsiteX1" fmla="*/ 695325 w 2800945"/>
                <a:gd name="connsiteY1" fmla="*/ 52387 h 290820"/>
                <a:gd name="connsiteX2" fmla="*/ 552450 w 2800945"/>
                <a:gd name="connsiteY2" fmla="*/ 52387 h 290820"/>
                <a:gd name="connsiteX3" fmla="*/ 514350 w 2800945"/>
                <a:gd name="connsiteY3" fmla="*/ 42862 h 290820"/>
                <a:gd name="connsiteX4" fmla="*/ 457200 w 2800945"/>
                <a:gd name="connsiteY4" fmla="*/ 38100 h 290820"/>
                <a:gd name="connsiteX5" fmla="*/ 376237 w 2800945"/>
                <a:gd name="connsiteY5" fmla="*/ 52387 h 290820"/>
                <a:gd name="connsiteX6" fmla="*/ 185737 w 2800945"/>
                <a:gd name="connsiteY6" fmla="*/ 52387 h 290820"/>
                <a:gd name="connsiteX7" fmla="*/ 176212 w 2800945"/>
                <a:gd name="connsiteY7" fmla="*/ 66675 h 290820"/>
                <a:gd name="connsiteX8" fmla="*/ 161925 w 2800945"/>
                <a:gd name="connsiteY8" fmla="*/ 80962 h 290820"/>
                <a:gd name="connsiteX9" fmla="*/ 147637 w 2800945"/>
                <a:gd name="connsiteY9" fmla="*/ 85725 h 290820"/>
                <a:gd name="connsiteX10" fmla="*/ 133350 w 2800945"/>
                <a:gd name="connsiteY10" fmla="*/ 95250 h 290820"/>
                <a:gd name="connsiteX11" fmla="*/ 128587 w 2800945"/>
                <a:gd name="connsiteY11" fmla="*/ 80962 h 290820"/>
                <a:gd name="connsiteX12" fmla="*/ 104775 w 2800945"/>
                <a:gd name="connsiteY12" fmla="*/ 57150 h 290820"/>
                <a:gd name="connsiteX13" fmla="*/ 76200 w 2800945"/>
                <a:gd name="connsiteY13" fmla="*/ 52387 h 290820"/>
                <a:gd name="connsiteX14" fmla="*/ 47625 w 2800945"/>
                <a:gd name="connsiteY14" fmla="*/ 57150 h 290820"/>
                <a:gd name="connsiteX15" fmla="*/ 19050 w 2800945"/>
                <a:gd name="connsiteY15" fmla="*/ 66675 h 290820"/>
                <a:gd name="connsiteX16" fmla="*/ 0 w 2800945"/>
                <a:gd name="connsiteY16" fmla="*/ 71437 h 290820"/>
                <a:gd name="connsiteX17" fmla="*/ 76200 w 2800945"/>
                <a:gd name="connsiteY17" fmla="*/ 76200 h 290820"/>
                <a:gd name="connsiteX18" fmla="*/ 90487 w 2800945"/>
                <a:gd name="connsiteY18" fmla="*/ 80962 h 290820"/>
                <a:gd name="connsiteX19" fmla="*/ 123825 w 2800945"/>
                <a:gd name="connsiteY19" fmla="*/ 90487 h 290820"/>
                <a:gd name="connsiteX20" fmla="*/ 152400 w 2800945"/>
                <a:gd name="connsiteY20" fmla="*/ 104775 h 290820"/>
                <a:gd name="connsiteX21" fmla="*/ 166687 w 2800945"/>
                <a:gd name="connsiteY21" fmla="*/ 114300 h 290820"/>
                <a:gd name="connsiteX22" fmla="*/ 190500 w 2800945"/>
                <a:gd name="connsiteY22" fmla="*/ 119062 h 290820"/>
                <a:gd name="connsiteX23" fmla="*/ 209550 w 2800945"/>
                <a:gd name="connsiteY23" fmla="*/ 123825 h 290820"/>
                <a:gd name="connsiteX24" fmla="*/ 257175 w 2800945"/>
                <a:gd name="connsiteY24" fmla="*/ 133350 h 290820"/>
                <a:gd name="connsiteX25" fmla="*/ 285750 w 2800945"/>
                <a:gd name="connsiteY25" fmla="*/ 142875 h 290820"/>
                <a:gd name="connsiteX26" fmla="*/ 523875 w 2800945"/>
                <a:gd name="connsiteY26" fmla="*/ 147637 h 290820"/>
                <a:gd name="connsiteX27" fmla="*/ 542925 w 2800945"/>
                <a:gd name="connsiteY27" fmla="*/ 152400 h 290820"/>
                <a:gd name="connsiteX28" fmla="*/ 571500 w 2800945"/>
                <a:gd name="connsiteY28" fmla="*/ 161925 h 290820"/>
                <a:gd name="connsiteX29" fmla="*/ 600075 w 2800945"/>
                <a:gd name="connsiteY29" fmla="*/ 171450 h 290820"/>
                <a:gd name="connsiteX30" fmla="*/ 804862 w 2800945"/>
                <a:gd name="connsiteY30" fmla="*/ 176212 h 290820"/>
                <a:gd name="connsiteX31" fmla="*/ 914400 w 2800945"/>
                <a:gd name="connsiteY31" fmla="*/ 180975 h 290820"/>
                <a:gd name="connsiteX32" fmla="*/ 952500 w 2800945"/>
                <a:gd name="connsiteY32" fmla="*/ 176212 h 290820"/>
                <a:gd name="connsiteX33" fmla="*/ 966787 w 2800945"/>
                <a:gd name="connsiteY33" fmla="*/ 166687 h 290820"/>
                <a:gd name="connsiteX34" fmla="*/ 1271587 w 2800945"/>
                <a:gd name="connsiteY34" fmla="*/ 171450 h 290820"/>
                <a:gd name="connsiteX35" fmla="*/ 1285875 w 2800945"/>
                <a:gd name="connsiteY35" fmla="*/ 176212 h 290820"/>
                <a:gd name="connsiteX36" fmla="*/ 1323975 w 2800945"/>
                <a:gd name="connsiteY36" fmla="*/ 285750 h 290820"/>
                <a:gd name="connsiteX37" fmla="*/ 1547812 w 2800945"/>
                <a:gd name="connsiteY37" fmla="*/ 266700 h 290820"/>
                <a:gd name="connsiteX38" fmla="*/ 1700212 w 2800945"/>
                <a:gd name="connsiteY38" fmla="*/ 242881 h 290820"/>
                <a:gd name="connsiteX39" fmla="*/ 1757362 w 2800945"/>
                <a:gd name="connsiteY39" fmla="*/ 200025 h 290820"/>
                <a:gd name="connsiteX40" fmla="*/ 1800225 w 2800945"/>
                <a:gd name="connsiteY40" fmla="*/ 185737 h 290820"/>
                <a:gd name="connsiteX41" fmla="*/ 1838325 w 2800945"/>
                <a:gd name="connsiteY41" fmla="*/ 180975 h 290820"/>
                <a:gd name="connsiteX42" fmla="*/ 1833562 w 2800945"/>
                <a:gd name="connsiteY42" fmla="*/ 161925 h 290820"/>
                <a:gd name="connsiteX43" fmla="*/ 1819275 w 2800945"/>
                <a:gd name="connsiteY43" fmla="*/ 157162 h 290820"/>
                <a:gd name="connsiteX44" fmla="*/ 1814512 w 2800945"/>
                <a:gd name="connsiteY44" fmla="*/ 142875 h 290820"/>
                <a:gd name="connsiteX45" fmla="*/ 1828800 w 2800945"/>
                <a:gd name="connsiteY45" fmla="*/ 138112 h 290820"/>
                <a:gd name="connsiteX46" fmla="*/ 1862137 w 2800945"/>
                <a:gd name="connsiteY46" fmla="*/ 147637 h 290820"/>
                <a:gd name="connsiteX47" fmla="*/ 1928812 w 2800945"/>
                <a:gd name="connsiteY47" fmla="*/ 142875 h 290820"/>
                <a:gd name="connsiteX48" fmla="*/ 1971675 w 2800945"/>
                <a:gd name="connsiteY48" fmla="*/ 133350 h 290820"/>
                <a:gd name="connsiteX49" fmla="*/ 2005012 w 2800945"/>
                <a:gd name="connsiteY49" fmla="*/ 128587 h 290820"/>
                <a:gd name="connsiteX50" fmla="*/ 2019300 w 2800945"/>
                <a:gd name="connsiteY50" fmla="*/ 114300 h 290820"/>
                <a:gd name="connsiteX51" fmla="*/ 2043112 w 2800945"/>
                <a:gd name="connsiteY51" fmla="*/ 109537 h 290820"/>
                <a:gd name="connsiteX52" fmla="*/ 2124075 w 2800945"/>
                <a:gd name="connsiteY52" fmla="*/ 114300 h 290820"/>
                <a:gd name="connsiteX53" fmla="*/ 2209800 w 2800945"/>
                <a:gd name="connsiteY53" fmla="*/ 119062 h 290820"/>
                <a:gd name="connsiteX54" fmla="*/ 2238375 w 2800945"/>
                <a:gd name="connsiteY54" fmla="*/ 109537 h 290820"/>
                <a:gd name="connsiteX55" fmla="*/ 2252662 w 2800945"/>
                <a:gd name="connsiteY55" fmla="*/ 100012 h 290820"/>
                <a:gd name="connsiteX56" fmla="*/ 2281237 w 2800945"/>
                <a:gd name="connsiteY56" fmla="*/ 90487 h 290820"/>
                <a:gd name="connsiteX57" fmla="*/ 2376487 w 2800945"/>
                <a:gd name="connsiteY57" fmla="*/ 85725 h 290820"/>
                <a:gd name="connsiteX58" fmla="*/ 2419350 w 2800945"/>
                <a:gd name="connsiteY58" fmla="*/ 66675 h 290820"/>
                <a:gd name="connsiteX59" fmla="*/ 2552700 w 2800945"/>
                <a:gd name="connsiteY59" fmla="*/ 66675 h 290820"/>
                <a:gd name="connsiteX60" fmla="*/ 2581275 w 2800945"/>
                <a:gd name="connsiteY60" fmla="*/ 57150 h 290820"/>
                <a:gd name="connsiteX61" fmla="*/ 2600325 w 2800945"/>
                <a:gd name="connsiteY61" fmla="*/ 52387 h 290820"/>
                <a:gd name="connsiteX62" fmla="*/ 2614612 w 2800945"/>
                <a:gd name="connsiteY62" fmla="*/ 47625 h 290820"/>
                <a:gd name="connsiteX63" fmla="*/ 2724150 w 2800945"/>
                <a:gd name="connsiteY63" fmla="*/ 52387 h 290820"/>
                <a:gd name="connsiteX64" fmla="*/ 2743200 w 2800945"/>
                <a:gd name="connsiteY64" fmla="*/ 61912 h 290820"/>
                <a:gd name="connsiteX65" fmla="*/ 2786062 w 2800945"/>
                <a:gd name="connsiteY65" fmla="*/ 57150 h 290820"/>
                <a:gd name="connsiteX66" fmla="*/ 2771775 w 2800945"/>
                <a:gd name="connsiteY66" fmla="*/ 42862 h 290820"/>
                <a:gd name="connsiteX67" fmla="*/ 2757487 w 2800945"/>
                <a:gd name="connsiteY67" fmla="*/ 38100 h 290820"/>
                <a:gd name="connsiteX68" fmla="*/ 2743200 w 2800945"/>
                <a:gd name="connsiteY68" fmla="*/ 33337 h 290820"/>
                <a:gd name="connsiteX69" fmla="*/ 2614612 w 2800945"/>
                <a:gd name="connsiteY69" fmla="*/ 28575 h 290820"/>
                <a:gd name="connsiteX70" fmla="*/ 2590800 w 2800945"/>
                <a:gd name="connsiteY70" fmla="*/ 23812 h 290820"/>
                <a:gd name="connsiteX71" fmla="*/ 2576512 w 2800945"/>
                <a:gd name="connsiteY71" fmla="*/ 19050 h 290820"/>
                <a:gd name="connsiteX72" fmla="*/ 2481262 w 2800945"/>
                <a:gd name="connsiteY72" fmla="*/ 4762 h 290820"/>
                <a:gd name="connsiteX73" fmla="*/ 2247900 w 2800945"/>
                <a:gd name="connsiteY73" fmla="*/ 0 h 290820"/>
                <a:gd name="connsiteX74" fmla="*/ 2176462 w 2800945"/>
                <a:gd name="connsiteY74" fmla="*/ 4762 h 290820"/>
                <a:gd name="connsiteX75" fmla="*/ 2166937 w 2800945"/>
                <a:gd name="connsiteY75" fmla="*/ 19050 h 290820"/>
                <a:gd name="connsiteX76" fmla="*/ 2133600 w 2800945"/>
                <a:gd name="connsiteY76" fmla="*/ 38100 h 290820"/>
                <a:gd name="connsiteX77" fmla="*/ 2076450 w 2800945"/>
                <a:gd name="connsiteY77" fmla="*/ 23812 h 290820"/>
                <a:gd name="connsiteX78" fmla="*/ 2047875 w 2800945"/>
                <a:gd name="connsiteY78" fmla="*/ 14287 h 290820"/>
                <a:gd name="connsiteX79" fmla="*/ 2033587 w 2800945"/>
                <a:gd name="connsiteY79" fmla="*/ 4762 h 290820"/>
                <a:gd name="connsiteX80" fmla="*/ 1933575 w 2800945"/>
                <a:gd name="connsiteY80" fmla="*/ 9525 h 290820"/>
                <a:gd name="connsiteX81" fmla="*/ 1919287 w 2800945"/>
                <a:gd name="connsiteY81" fmla="*/ 14287 h 290820"/>
                <a:gd name="connsiteX82" fmla="*/ 1900237 w 2800945"/>
                <a:gd name="connsiteY82" fmla="*/ 19050 h 290820"/>
                <a:gd name="connsiteX83" fmla="*/ 1866900 w 2800945"/>
                <a:gd name="connsiteY83" fmla="*/ 23812 h 290820"/>
                <a:gd name="connsiteX84" fmla="*/ 1824037 w 2800945"/>
                <a:gd name="connsiteY84" fmla="*/ 47625 h 290820"/>
                <a:gd name="connsiteX85" fmla="*/ 1781175 w 2800945"/>
                <a:gd name="connsiteY85" fmla="*/ 52387 h 290820"/>
                <a:gd name="connsiteX86" fmla="*/ 1733550 w 2800945"/>
                <a:gd name="connsiteY86" fmla="*/ 71437 h 290820"/>
                <a:gd name="connsiteX87" fmla="*/ 1704975 w 2800945"/>
                <a:gd name="connsiteY87" fmla="*/ 80962 h 290820"/>
                <a:gd name="connsiteX88" fmla="*/ 1638300 w 2800945"/>
                <a:gd name="connsiteY88" fmla="*/ 85725 h 290820"/>
                <a:gd name="connsiteX89" fmla="*/ 1619250 w 2800945"/>
                <a:gd name="connsiteY89" fmla="*/ 90487 h 290820"/>
                <a:gd name="connsiteX90" fmla="*/ 1604962 w 2800945"/>
                <a:gd name="connsiteY90" fmla="*/ 95250 h 290820"/>
                <a:gd name="connsiteX91" fmla="*/ 1476375 w 2800945"/>
                <a:gd name="connsiteY91" fmla="*/ 100012 h 290820"/>
                <a:gd name="connsiteX92" fmla="*/ 1457325 w 2800945"/>
                <a:gd name="connsiteY92" fmla="*/ 104775 h 290820"/>
                <a:gd name="connsiteX93" fmla="*/ 1443037 w 2800945"/>
                <a:gd name="connsiteY93" fmla="*/ 109537 h 290820"/>
                <a:gd name="connsiteX94" fmla="*/ 1323975 w 2800945"/>
                <a:gd name="connsiteY94" fmla="*/ 104775 h 290820"/>
                <a:gd name="connsiteX95" fmla="*/ 1190625 w 2800945"/>
                <a:gd name="connsiteY95" fmla="*/ 109537 h 290820"/>
                <a:gd name="connsiteX96" fmla="*/ 1090612 w 2800945"/>
                <a:gd name="connsiteY96" fmla="*/ 119062 h 290820"/>
                <a:gd name="connsiteX97" fmla="*/ 1076325 w 2800945"/>
                <a:gd name="connsiteY97" fmla="*/ 123825 h 290820"/>
                <a:gd name="connsiteX98" fmla="*/ 1000125 w 2800945"/>
                <a:gd name="connsiteY98" fmla="*/ 114300 h 290820"/>
                <a:gd name="connsiteX99" fmla="*/ 823912 w 2800945"/>
                <a:gd name="connsiteY99" fmla="*/ 109537 h 290820"/>
                <a:gd name="connsiteX100" fmla="*/ 771525 w 2800945"/>
                <a:gd name="connsiteY100" fmla="*/ 95250 h 290820"/>
                <a:gd name="connsiteX101" fmla="*/ 757237 w 2800945"/>
                <a:gd name="connsiteY101" fmla="*/ 90487 h 290820"/>
                <a:gd name="connsiteX102" fmla="*/ 747712 w 2800945"/>
                <a:gd name="connsiteY102" fmla="*/ 76200 h 290820"/>
                <a:gd name="connsiteX103" fmla="*/ 733425 w 2800945"/>
                <a:gd name="connsiteY103" fmla="*/ 71437 h 290820"/>
                <a:gd name="connsiteX104" fmla="*/ 704850 w 2800945"/>
                <a:gd name="connsiteY104" fmla="*/ 57150 h 290820"/>
                <a:gd name="connsiteX105" fmla="*/ 695325 w 2800945"/>
                <a:gd name="connsiteY105" fmla="*/ 52387 h 290820"/>
                <a:gd name="connsiteX0" fmla="*/ 695325 w 2800945"/>
                <a:gd name="connsiteY0" fmla="*/ 52387 h 286631"/>
                <a:gd name="connsiteX1" fmla="*/ 695325 w 2800945"/>
                <a:gd name="connsiteY1" fmla="*/ 52387 h 286631"/>
                <a:gd name="connsiteX2" fmla="*/ 552450 w 2800945"/>
                <a:gd name="connsiteY2" fmla="*/ 52387 h 286631"/>
                <a:gd name="connsiteX3" fmla="*/ 514350 w 2800945"/>
                <a:gd name="connsiteY3" fmla="*/ 42862 h 286631"/>
                <a:gd name="connsiteX4" fmla="*/ 457200 w 2800945"/>
                <a:gd name="connsiteY4" fmla="*/ 38100 h 286631"/>
                <a:gd name="connsiteX5" fmla="*/ 376237 w 2800945"/>
                <a:gd name="connsiteY5" fmla="*/ 52387 h 286631"/>
                <a:gd name="connsiteX6" fmla="*/ 185737 w 2800945"/>
                <a:gd name="connsiteY6" fmla="*/ 52387 h 286631"/>
                <a:gd name="connsiteX7" fmla="*/ 176212 w 2800945"/>
                <a:gd name="connsiteY7" fmla="*/ 66675 h 286631"/>
                <a:gd name="connsiteX8" fmla="*/ 161925 w 2800945"/>
                <a:gd name="connsiteY8" fmla="*/ 80962 h 286631"/>
                <a:gd name="connsiteX9" fmla="*/ 147637 w 2800945"/>
                <a:gd name="connsiteY9" fmla="*/ 85725 h 286631"/>
                <a:gd name="connsiteX10" fmla="*/ 133350 w 2800945"/>
                <a:gd name="connsiteY10" fmla="*/ 95250 h 286631"/>
                <a:gd name="connsiteX11" fmla="*/ 128587 w 2800945"/>
                <a:gd name="connsiteY11" fmla="*/ 80962 h 286631"/>
                <a:gd name="connsiteX12" fmla="*/ 104775 w 2800945"/>
                <a:gd name="connsiteY12" fmla="*/ 57150 h 286631"/>
                <a:gd name="connsiteX13" fmla="*/ 76200 w 2800945"/>
                <a:gd name="connsiteY13" fmla="*/ 52387 h 286631"/>
                <a:gd name="connsiteX14" fmla="*/ 47625 w 2800945"/>
                <a:gd name="connsiteY14" fmla="*/ 57150 h 286631"/>
                <a:gd name="connsiteX15" fmla="*/ 19050 w 2800945"/>
                <a:gd name="connsiteY15" fmla="*/ 66675 h 286631"/>
                <a:gd name="connsiteX16" fmla="*/ 0 w 2800945"/>
                <a:gd name="connsiteY16" fmla="*/ 71437 h 286631"/>
                <a:gd name="connsiteX17" fmla="*/ 76200 w 2800945"/>
                <a:gd name="connsiteY17" fmla="*/ 76200 h 286631"/>
                <a:gd name="connsiteX18" fmla="*/ 90487 w 2800945"/>
                <a:gd name="connsiteY18" fmla="*/ 80962 h 286631"/>
                <a:gd name="connsiteX19" fmla="*/ 123825 w 2800945"/>
                <a:gd name="connsiteY19" fmla="*/ 90487 h 286631"/>
                <a:gd name="connsiteX20" fmla="*/ 152400 w 2800945"/>
                <a:gd name="connsiteY20" fmla="*/ 104775 h 286631"/>
                <a:gd name="connsiteX21" fmla="*/ 166687 w 2800945"/>
                <a:gd name="connsiteY21" fmla="*/ 114300 h 286631"/>
                <a:gd name="connsiteX22" fmla="*/ 190500 w 2800945"/>
                <a:gd name="connsiteY22" fmla="*/ 119062 h 286631"/>
                <a:gd name="connsiteX23" fmla="*/ 209550 w 2800945"/>
                <a:gd name="connsiteY23" fmla="*/ 123825 h 286631"/>
                <a:gd name="connsiteX24" fmla="*/ 257175 w 2800945"/>
                <a:gd name="connsiteY24" fmla="*/ 133350 h 286631"/>
                <a:gd name="connsiteX25" fmla="*/ 285750 w 2800945"/>
                <a:gd name="connsiteY25" fmla="*/ 142875 h 286631"/>
                <a:gd name="connsiteX26" fmla="*/ 523875 w 2800945"/>
                <a:gd name="connsiteY26" fmla="*/ 147637 h 286631"/>
                <a:gd name="connsiteX27" fmla="*/ 542925 w 2800945"/>
                <a:gd name="connsiteY27" fmla="*/ 152400 h 286631"/>
                <a:gd name="connsiteX28" fmla="*/ 571500 w 2800945"/>
                <a:gd name="connsiteY28" fmla="*/ 161925 h 286631"/>
                <a:gd name="connsiteX29" fmla="*/ 600075 w 2800945"/>
                <a:gd name="connsiteY29" fmla="*/ 171450 h 286631"/>
                <a:gd name="connsiteX30" fmla="*/ 804862 w 2800945"/>
                <a:gd name="connsiteY30" fmla="*/ 176212 h 286631"/>
                <a:gd name="connsiteX31" fmla="*/ 914400 w 2800945"/>
                <a:gd name="connsiteY31" fmla="*/ 180975 h 286631"/>
                <a:gd name="connsiteX32" fmla="*/ 952500 w 2800945"/>
                <a:gd name="connsiteY32" fmla="*/ 176212 h 286631"/>
                <a:gd name="connsiteX33" fmla="*/ 966787 w 2800945"/>
                <a:gd name="connsiteY33" fmla="*/ 166687 h 286631"/>
                <a:gd name="connsiteX34" fmla="*/ 1271587 w 2800945"/>
                <a:gd name="connsiteY34" fmla="*/ 171450 h 286631"/>
                <a:gd name="connsiteX35" fmla="*/ 1181100 w 2800945"/>
                <a:gd name="connsiteY35" fmla="*/ 271462 h 286631"/>
                <a:gd name="connsiteX36" fmla="*/ 1323975 w 2800945"/>
                <a:gd name="connsiteY36" fmla="*/ 285750 h 286631"/>
                <a:gd name="connsiteX37" fmla="*/ 1547812 w 2800945"/>
                <a:gd name="connsiteY37" fmla="*/ 266700 h 286631"/>
                <a:gd name="connsiteX38" fmla="*/ 1700212 w 2800945"/>
                <a:gd name="connsiteY38" fmla="*/ 242881 h 286631"/>
                <a:gd name="connsiteX39" fmla="*/ 1757362 w 2800945"/>
                <a:gd name="connsiteY39" fmla="*/ 200025 h 286631"/>
                <a:gd name="connsiteX40" fmla="*/ 1800225 w 2800945"/>
                <a:gd name="connsiteY40" fmla="*/ 185737 h 286631"/>
                <a:gd name="connsiteX41" fmla="*/ 1838325 w 2800945"/>
                <a:gd name="connsiteY41" fmla="*/ 180975 h 286631"/>
                <a:gd name="connsiteX42" fmla="*/ 1833562 w 2800945"/>
                <a:gd name="connsiteY42" fmla="*/ 161925 h 286631"/>
                <a:gd name="connsiteX43" fmla="*/ 1819275 w 2800945"/>
                <a:gd name="connsiteY43" fmla="*/ 157162 h 286631"/>
                <a:gd name="connsiteX44" fmla="*/ 1814512 w 2800945"/>
                <a:gd name="connsiteY44" fmla="*/ 142875 h 286631"/>
                <a:gd name="connsiteX45" fmla="*/ 1828800 w 2800945"/>
                <a:gd name="connsiteY45" fmla="*/ 138112 h 286631"/>
                <a:gd name="connsiteX46" fmla="*/ 1862137 w 2800945"/>
                <a:gd name="connsiteY46" fmla="*/ 147637 h 286631"/>
                <a:gd name="connsiteX47" fmla="*/ 1928812 w 2800945"/>
                <a:gd name="connsiteY47" fmla="*/ 142875 h 286631"/>
                <a:gd name="connsiteX48" fmla="*/ 1971675 w 2800945"/>
                <a:gd name="connsiteY48" fmla="*/ 133350 h 286631"/>
                <a:gd name="connsiteX49" fmla="*/ 2005012 w 2800945"/>
                <a:gd name="connsiteY49" fmla="*/ 128587 h 286631"/>
                <a:gd name="connsiteX50" fmla="*/ 2019300 w 2800945"/>
                <a:gd name="connsiteY50" fmla="*/ 114300 h 286631"/>
                <a:gd name="connsiteX51" fmla="*/ 2043112 w 2800945"/>
                <a:gd name="connsiteY51" fmla="*/ 109537 h 286631"/>
                <a:gd name="connsiteX52" fmla="*/ 2124075 w 2800945"/>
                <a:gd name="connsiteY52" fmla="*/ 114300 h 286631"/>
                <a:gd name="connsiteX53" fmla="*/ 2209800 w 2800945"/>
                <a:gd name="connsiteY53" fmla="*/ 119062 h 286631"/>
                <a:gd name="connsiteX54" fmla="*/ 2238375 w 2800945"/>
                <a:gd name="connsiteY54" fmla="*/ 109537 h 286631"/>
                <a:gd name="connsiteX55" fmla="*/ 2252662 w 2800945"/>
                <a:gd name="connsiteY55" fmla="*/ 100012 h 286631"/>
                <a:gd name="connsiteX56" fmla="*/ 2281237 w 2800945"/>
                <a:gd name="connsiteY56" fmla="*/ 90487 h 286631"/>
                <a:gd name="connsiteX57" fmla="*/ 2376487 w 2800945"/>
                <a:gd name="connsiteY57" fmla="*/ 85725 h 286631"/>
                <a:gd name="connsiteX58" fmla="*/ 2419350 w 2800945"/>
                <a:gd name="connsiteY58" fmla="*/ 66675 h 286631"/>
                <a:gd name="connsiteX59" fmla="*/ 2552700 w 2800945"/>
                <a:gd name="connsiteY59" fmla="*/ 66675 h 286631"/>
                <a:gd name="connsiteX60" fmla="*/ 2581275 w 2800945"/>
                <a:gd name="connsiteY60" fmla="*/ 57150 h 286631"/>
                <a:gd name="connsiteX61" fmla="*/ 2600325 w 2800945"/>
                <a:gd name="connsiteY61" fmla="*/ 52387 h 286631"/>
                <a:gd name="connsiteX62" fmla="*/ 2614612 w 2800945"/>
                <a:gd name="connsiteY62" fmla="*/ 47625 h 286631"/>
                <a:gd name="connsiteX63" fmla="*/ 2724150 w 2800945"/>
                <a:gd name="connsiteY63" fmla="*/ 52387 h 286631"/>
                <a:gd name="connsiteX64" fmla="*/ 2743200 w 2800945"/>
                <a:gd name="connsiteY64" fmla="*/ 61912 h 286631"/>
                <a:gd name="connsiteX65" fmla="*/ 2786062 w 2800945"/>
                <a:gd name="connsiteY65" fmla="*/ 57150 h 286631"/>
                <a:gd name="connsiteX66" fmla="*/ 2771775 w 2800945"/>
                <a:gd name="connsiteY66" fmla="*/ 42862 h 286631"/>
                <a:gd name="connsiteX67" fmla="*/ 2757487 w 2800945"/>
                <a:gd name="connsiteY67" fmla="*/ 38100 h 286631"/>
                <a:gd name="connsiteX68" fmla="*/ 2743200 w 2800945"/>
                <a:gd name="connsiteY68" fmla="*/ 33337 h 286631"/>
                <a:gd name="connsiteX69" fmla="*/ 2614612 w 2800945"/>
                <a:gd name="connsiteY69" fmla="*/ 28575 h 286631"/>
                <a:gd name="connsiteX70" fmla="*/ 2590800 w 2800945"/>
                <a:gd name="connsiteY70" fmla="*/ 23812 h 286631"/>
                <a:gd name="connsiteX71" fmla="*/ 2576512 w 2800945"/>
                <a:gd name="connsiteY71" fmla="*/ 19050 h 286631"/>
                <a:gd name="connsiteX72" fmla="*/ 2481262 w 2800945"/>
                <a:gd name="connsiteY72" fmla="*/ 4762 h 286631"/>
                <a:gd name="connsiteX73" fmla="*/ 2247900 w 2800945"/>
                <a:gd name="connsiteY73" fmla="*/ 0 h 286631"/>
                <a:gd name="connsiteX74" fmla="*/ 2176462 w 2800945"/>
                <a:gd name="connsiteY74" fmla="*/ 4762 h 286631"/>
                <a:gd name="connsiteX75" fmla="*/ 2166937 w 2800945"/>
                <a:gd name="connsiteY75" fmla="*/ 19050 h 286631"/>
                <a:gd name="connsiteX76" fmla="*/ 2133600 w 2800945"/>
                <a:gd name="connsiteY76" fmla="*/ 38100 h 286631"/>
                <a:gd name="connsiteX77" fmla="*/ 2076450 w 2800945"/>
                <a:gd name="connsiteY77" fmla="*/ 23812 h 286631"/>
                <a:gd name="connsiteX78" fmla="*/ 2047875 w 2800945"/>
                <a:gd name="connsiteY78" fmla="*/ 14287 h 286631"/>
                <a:gd name="connsiteX79" fmla="*/ 2033587 w 2800945"/>
                <a:gd name="connsiteY79" fmla="*/ 4762 h 286631"/>
                <a:gd name="connsiteX80" fmla="*/ 1933575 w 2800945"/>
                <a:gd name="connsiteY80" fmla="*/ 9525 h 286631"/>
                <a:gd name="connsiteX81" fmla="*/ 1919287 w 2800945"/>
                <a:gd name="connsiteY81" fmla="*/ 14287 h 286631"/>
                <a:gd name="connsiteX82" fmla="*/ 1900237 w 2800945"/>
                <a:gd name="connsiteY82" fmla="*/ 19050 h 286631"/>
                <a:gd name="connsiteX83" fmla="*/ 1866900 w 2800945"/>
                <a:gd name="connsiteY83" fmla="*/ 23812 h 286631"/>
                <a:gd name="connsiteX84" fmla="*/ 1824037 w 2800945"/>
                <a:gd name="connsiteY84" fmla="*/ 47625 h 286631"/>
                <a:gd name="connsiteX85" fmla="*/ 1781175 w 2800945"/>
                <a:gd name="connsiteY85" fmla="*/ 52387 h 286631"/>
                <a:gd name="connsiteX86" fmla="*/ 1733550 w 2800945"/>
                <a:gd name="connsiteY86" fmla="*/ 71437 h 286631"/>
                <a:gd name="connsiteX87" fmla="*/ 1704975 w 2800945"/>
                <a:gd name="connsiteY87" fmla="*/ 80962 h 286631"/>
                <a:gd name="connsiteX88" fmla="*/ 1638300 w 2800945"/>
                <a:gd name="connsiteY88" fmla="*/ 85725 h 286631"/>
                <a:gd name="connsiteX89" fmla="*/ 1619250 w 2800945"/>
                <a:gd name="connsiteY89" fmla="*/ 90487 h 286631"/>
                <a:gd name="connsiteX90" fmla="*/ 1604962 w 2800945"/>
                <a:gd name="connsiteY90" fmla="*/ 95250 h 286631"/>
                <a:gd name="connsiteX91" fmla="*/ 1476375 w 2800945"/>
                <a:gd name="connsiteY91" fmla="*/ 100012 h 286631"/>
                <a:gd name="connsiteX92" fmla="*/ 1457325 w 2800945"/>
                <a:gd name="connsiteY92" fmla="*/ 104775 h 286631"/>
                <a:gd name="connsiteX93" fmla="*/ 1443037 w 2800945"/>
                <a:gd name="connsiteY93" fmla="*/ 109537 h 286631"/>
                <a:gd name="connsiteX94" fmla="*/ 1323975 w 2800945"/>
                <a:gd name="connsiteY94" fmla="*/ 104775 h 286631"/>
                <a:gd name="connsiteX95" fmla="*/ 1190625 w 2800945"/>
                <a:gd name="connsiteY95" fmla="*/ 109537 h 286631"/>
                <a:gd name="connsiteX96" fmla="*/ 1090612 w 2800945"/>
                <a:gd name="connsiteY96" fmla="*/ 119062 h 286631"/>
                <a:gd name="connsiteX97" fmla="*/ 1076325 w 2800945"/>
                <a:gd name="connsiteY97" fmla="*/ 123825 h 286631"/>
                <a:gd name="connsiteX98" fmla="*/ 1000125 w 2800945"/>
                <a:gd name="connsiteY98" fmla="*/ 114300 h 286631"/>
                <a:gd name="connsiteX99" fmla="*/ 823912 w 2800945"/>
                <a:gd name="connsiteY99" fmla="*/ 109537 h 286631"/>
                <a:gd name="connsiteX100" fmla="*/ 771525 w 2800945"/>
                <a:gd name="connsiteY100" fmla="*/ 95250 h 286631"/>
                <a:gd name="connsiteX101" fmla="*/ 757237 w 2800945"/>
                <a:gd name="connsiteY101" fmla="*/ 90487 h 286631"/>
                <a:gd name="connsiteX102" fmla="*/ 747712 w 2800945"/>
                <a:gd name="connsiteY102" fmla="*/ 76200 h 286631"/>
                <a:gd name="connsiteX103" fmla="*/ 733425 w 2800945"/>
                <a:gd name="connsiteY103" fmla="*/ 71437 h 286631"/>
                <a:gd name="connsiteX104" fmla="*/ 704850 w 2800945"/>
                <a:gd name="connsiteY104" fmla="*/ 57150 h 286631"/>
                <a:gd name="connsiteX105" fmla="*/ 695325 w 2800945"/>
                <a:gd name="connsiteY105" fmla="*/ 52387 h 28663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804862 w 2800945"/>
                <a:gd name="connsiteY30" fmla="*/ 176212 h 285781"/>
                <a:gd name="connsiteX31" fmla="*/ 914400 w 2800945"/>
                <a:gd name="connsiteY31" fmla="*/ 180975 h 285781"/>
                <a:gd name="connsiteX32" fmla="*/ 952500 w 2800945"/>
                <a:gd name="connsiteY32" fmla="*/ 176212 h 285781"/>
                <a:gd name="connsiteX33" fmla="*/ 966787 w 2800945"/>
                <a:gd name="connsiteY33" fmla="*/ 166687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804862 w 2800945"/>
                <a:gd name="connsiteY30" fmla="*/ 176212 h 285781"/>
                <a:gd name="connsiteX31" fmla="*/ 914400 w 2800945"/>
                <a:gd name="connsiteY31" fmla="*/ 180975 h 285781"/>
                <a:gd name="connsiteX32" fmla="*/ 952500 w 2800945"/>
                <a:gd name="connsiteY32" fmla="*/ 176212 h 285781"/>
                <a:gd name="connsiteX33" fmla="*/ 881062 w 2800945"/>
                <a:gd name="connsiteY33" fmla="*/ 247650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804862 w 2800945"/>
                <a:gd name="connsiteY30" fmla="*/ 176212 h 285781"/>
                <a:gd name="connsiteX31" fmla="*/ 914400 w 2800945"/>
                <a:gd name="connsiteY31" fmla="*/ 180975 h 285781"/>
                <a:gd name="connsiteX32" fmla="*/ 828675 w 2800945"/>
                <a:gd name="connsiteY32" fmla="*/ 219074 h 285781"/>
                <a:gd name="connsiteX33" fmla="*/ 881062 w 2800945"/>
                <a:gd name="connsiteY33" fmla="*/ 247650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804862 w 2800945"/>
                <a:gd name="connsiteY30" fmla="*/ 176212 h 285781"/>
                <a:gd name="connsiteX31" fmla="*/ 800100 w 2800945"/>
                <a:gd name="connsiteY31" fmla="*/ 214313 h 285781"/>
                <a:gd name="connsiteX32" fmla="*/ 828675 w 2800945"/>
                <a:gd name="connsiteY32" fmla="*/ 219074 h 285781"/>
                <a:gd name="connsiteX33" fmla="*/ 881062 w 2800945"/>
                <a:gd name="connsiteY33" fmla="*/ 247650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723899 w 2800945"/>
                <a:gd name="connsiteY30" fmla="*/ 219074 h 285781"/>
                <a:gd name="connsiteX31" fmla="*/ 800100 w 2800945"/>
                <a:gd name="connsiteY31" fmla="*/ 214313 h 285781"/>
                <a:gd name="connsiteX32" fmla="*/ 828675 w 2800945"/>
                <a:gd name="connsiteY32" fmla="*/ 219074 h 285781"/>
                <a:gd name="connsiteX33" fmla="*/ 881062 w 2800945"/>
                <a:gd name="connsiteY33" fmla="*/ 247650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277177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57175 w 2800945"/>
                <a:gd name="connsiteY17" fmla="*/ 133350 h 285781"/>
                <a:gd name="connsiteX18" fmla="*/ 285750 w 2800945"/>
                <a:gd name="connsiteY18" fmla="*/ 142875 h 285781"/>
                <a:gd name="connsiteX19" fmla="*/ 523875 w 2800945"/>
                <a:gd name="connsiteY19" fmla="*/ 147637 h 285781"/>
                <a:gd name="connsiteX20" fmla="*/ 542925 w 2800945"/>
                <a:gd name="connsiteY20" fmla="*/ 152400 h 285781"/>
                <a:gd name="connsiteX21" fmla="*/ 571500 w 2800945"/>
                <a:gd name="connsiteY21" fmla="*/ 161925 h 285781"/>
                <a:gd name="connsiteX22" fmla="*/ 600075 w 2800945"/>
                <a:gd name="connsiteY22" fmla="*/ 171450 h 285781"/>
                <a:gd name="connsiteX23" fmla="*/ 723899 w 2800945"/>
                <a:gd name="connsiteY23" fmla="*/ 219074 h 285781"/>
                <a:gd name="connsiteX24" fmla="*/ 800100 w 2800945"/>
                <a:gd name="connsiteY24" fmla="*/ 214313 h 285781"/>
                <a:gd name="connsiteX25" fmla="*/ 828675 w 2800945"/>
                <a:gd name="connsiteY25" fmla="*/ 219074 h 285781"/>
                <a:gd name="connsiteX26" fmla="*/ 881062 w 2800945"/>
                <a:gd name="connsiteY26" fmla="*/ 247650 h 285781"/>
                <a:gd name="connsiteX27" fmla="*/ 1014412 w 2800945"/>
                <a:gd name="connsiteY27" fmla="*/ 280987 h 285781"/>
                <a:gd name="connsiteX28" fmla="*/ 1181100 w 2800945"/>
                <a:gd name="connsiteY28" fmla="*/ 271462 h 285781"/>
                <a:gd name="connsiteX29" fmla="*/ 1323975 w 2800945"/>
                <a:gd name="connsiteY29" fmla="*/ 285750 h 285781"/>
                <a:gd name="connsiteX30" fmla="*/ 1547812 w 2800945"/>
                <a:gd name="connsiteY30" fmla="*/ 266700 h 285781"/>
                <a:gd name="connsiteX31" fmla="*/ 1700212 w 2800945"/>
                <a:gd name="connsiteY31" fmla="*/ 242881 h 285781"/>
                <a:gd name="connsiteX32" fmla="*/ 1757362 w 2800945"/>
                <a:gd name="connsiteY32" fmla="*/ 200025 h 285781"/>
                <a:gd name="connsiteX33" fmla="*/ 1800225 w 2800945"/>
                <a:gd name="connsiteY33" fmla="*/ 185737 h 285781"/>
                <a:gd name="connsiteX34" fmla="*/ 1838325 w 2800945"/>
                <a:gd name="connsiteY34" fmla="*/ 180975 h 285781"/>
                <a:gd name="connsiteX35" fmla="*/ 1833562 w 2800945"/>
                <a:gd name="connsiteY35" fmla="*/ 161925 h 285781"/>
                <a:gd name="connsiteX36" fmla="*/ 1819275 w 2800945"/>
                <a:gd name="connsiteY36" fmla="*/ 157162 h 285781"/>
                <a:gd name="connsiteX37" fmla="*/ 1814512 w 2800945"/>
                <a:gd name="connsiteY37" fmla="*/ 142875 h 285781"/>
                <a:gd name="connsiteX38" fmla="*/ 1828800 w 2800945"/>
                <a:gd name="connsiteY38" fmla="*/ 138112 h 285781"/>
                <a:gd name="connsiteX39" fmla="*/ 1862137 w 2800945"/>
                <a:gd name="connsiteY39" fmla="*/ 147637 h 285781"/>
                <a:gd name="connsiteX40" fmla="*/ 1928812 w 2800945"/>
                <a:gd name="connsiteY40" fmla="*/ 142875 h 285781"/>
                <a:gd name="connsiteX41" fmla="*/ 1971675 w 2800945"/>
                <a:gd name="connsiteY41" fmla="*/ 133350 h 285781"/>
                <a:gd name="connsiteX42" fmla="*/ 2005012 w 2800945"/>
                <a:gd name="connsiteY42" fmla="*/ 128587 h 285781"/>
                <a:gd name="connsiteX43" fmla="*/ 2019300 w 2800945"/>
                <a:gd name="connsiteY43" fmla="*/ 114300 h 285781"/>
                <a:gd name="connsiteX44" fmla="*/ 2043112 w 2800945"/>
                <a:gd name="connsiteY44" fmla="*/ 109537 h 285781"/>
                <a:gd name="connsiteX45" fmla="*/ 2124075 w 2800945"/>
                <a:gd name="connsiteY45" fmla="*/ 114300 h 285781"/>
                <a:gd name="connsiteX46" fmla="*/ 2209800 w 2800945"/>
                <a:gd name="connsiteY46" fmla="*/ 119062 h 285781"/>
                <a:gd name="connsiteX47" fmla="*/ 2238375 w 2800945"/>
                <a:gd name="connsiteY47" fmla="*/ 109537 h 285781"/>
                <a:gd name="connsiteX48" fmla="*/ 2252662 w 2800945"/>
                <a:gd name="connsiteY48" fmla="*/ 100012 h 285781"/>
                <a:gd name="connsiteX49" fmla="*/ 2281237 w 2800945"/>
                <a:gd name="connsiteY49" fmla="*/ 90487 h 285781"/>
                <a:gd name="connsiteX50" fmla="*/ 2376487 w 2800945"/>
                <a:gd name="connsiteY50" fmla="*/ 85725 h 285781"/>
                <a:gd name="connsiteX51" fmla="*/ 2419350 w 2800945"/>
                <a:gd name="connsiteY51" fmla="*/ 66675 h 285781"/>
                <a:gd name="connsiteX52" fmla="*/ 2552700 w 2800945"/>
                <a:gd name="connsiteY52" fmla="*/ 66675 h 285781"/>
                <a:gd name="connsiteX53" fmla="*/ 2581275 w 2800945"/>
                <a:gd name="connsiteY53" fmla="*/ 57150 h 285781"/>
                <a:gd name="connsiteX54" fmla="*/ 2600325 w 2800945"/>
                <a:gd name="connsiteY54" fmla="*/ 52387 h 285781"/>
                <a:gd name="connsiteX55" fmla="*/ 2614612 w 2800945"/>
                <a:gd name="connsiteY55" fmla="*/ 47625 h 285781"/>
                <a:gd name="connsiteX56" fmla="*/ 2724150 w 2800945"/>
                <a:gd name="connsiteY56" fmla="*/ 52387 h 285781"/>
                <a:gd name="connsiteX57" fmla="*/ 2743200 w 2800945"/>
                <a:gd name="connsiteY57" fmla="*/ 61912 h 285781"/>
                <a:gd name="connsiteX58" fmla="*/ 2786062 w 2800945"/>
                <a:gd name="connsiteY58" fmla="*/ 57150 h 285781"/>
                <a:gd name="connsiteX59" fmla="*/ 2771775 w 2800945"/>
                <a:gd name="connsiteY59" fmla="*/ 42862 h 285781"/>
                <a:gd name="connsiteX60" fmla="*/ 2757487 w 2800945"/>
                <a:gd name="connsiteY60" fmla="*/ 38100 h 285781"/>
                <a:gd name="connsiteX61" fmla="*/ 2743200 w 2800945"/>
                <a:gd name="connsiteY61" fmla="*/ 33337 h 285781"/>
                <a:gd name="connsiteX62" fmla="*/ 2614612 w 2800945"/>
                <a:gd name="connsiteY62" fmla="*/ 28575 h 285781"/>
                <a:gd name="connsiteX63" fmla="*/ 2590800 w 2800945"/>
                <a:gd name="connsiteY63" fmla="*/ 23812 h 285781"/>
                <a:gd name="connsiteX64" fmla="*/ 2576512 w 2800945"/>
                <a:gd name="connsiteY64" fmla="*/ 19050 h 285781"/>
                <a:gd name="connsiteX65" fmla="*/ 2481262 w 2800945"/>
                <a:gd name="connsiteY65" fmla="*/ 4762 h 285781"/>
                <a:gd name="connsiteX66" fmla="*/ 2247900 w 2800945"/>
                <a:gd name="connsiteY66" fmla="*/ 0 h 285781"/>
                <a:gd name="connsiteX67" fmla="*/ 2176462 w 2800945"/>
                <a:gd name="connsiteY67" fmla="*/ 4762 h 285781"/>
                <a:gd name="connsiteX68" fmla="*/ 2166937 w 2800945"/>
                <a:gd name="connsiteY68" fmla="*/ 19050 h 285781"/>
                <a:gd name="connsiteX69" fmla="*/ 2133600 w 2800945"/>
                <a:gd name="connsiteY69" fmla="*/ 38100 h 285781"/>
                <a:gd name="connsiteX70" fmla="*/ 2076450 w 2800945"/>
                <a:gd name="connsiteY70" fmla="*/ 23812 h 285781"/>
                <a:gd name="connsiteX71" fmla="*/ 2047875 w 2800945"/>
                <a:gd name="connsiteY71" fmla="*/ 14287 h 285781"/>
                <a:gd name="connsiteX72" fmla="*/ 2033587 w 2800945"/>
                <a:gd name="connsiteY72" fmla="*/ 4762 h 285781"/>
                <a:gd name="connsiteX73" fmla="*/ 1933575 w 2800945"/>
                <a:gd name="connsiteY73" fmla="*/ 9525 h 285781"/>
                <a:gd name="connsiteX74" fmla="*/ 1919287 w 2800945"/>
                <a:gd name="connsiteY74" fmla="*/ 14287 h 285781"/>
                <a:gd name="connsiteX75" fmla="*/ 1900237 w 2800945"/>
                <a:gd name="connsiteY75" fmla="*/ 19050 h 285781"/>
                <a:gd name="connsiteX76" fmla="*/ 1866900 w 2800945"/>
                <a:gd name="connsiteY76" fmla="*/ 23812 h 285781"/>
                <a:gd name="connsiteX77" fmla="*/ 1824037 w 2800945"/>
                <a:gd name="connsiteY77" fmla="*/ 47625 h 285781"/>
                <a:gd name="connsiteX78" fmla="*/ 1781175 w 2800945"/>
                <a:gd name="connsiteY78" fmla="*/ 52387 h 285781"/>
                <a:gd name="connsiteX79" fmla="*/ 1733550 w 2800945"/>
                <a:gd name="connsiteY79" fmla="*/ 71437 h 285781"/>
                <a:gd name="connsiteX80" fmla="*/ 1704975 w 2800945"/>
                <a:gd name="connsiteY80" fmla="*/ 80962 h 285781"/>
                <a:gd name="connsiteX81" fmla="*/ 1638300 w 2800945"/>
                <a:gd name="connsiteY81" fmla="*/ 85725 h 285781"/>
                <a:gd name="connsiteX82" fmla="*/ 1619250 w 2800945"/>
                <a:gd name="connsiteY82" fmla="*/ 90487 h 285781"/>
                <a:gd name="connsiteX83" fmla="*/ 1604962 w 2800945"/>
                <a:gd name="connsiteY83" fmla="*/ 95250 h 285781"/>
                <a:gd name="connsiteX84" fmla="*/ 1476375 w 2800945"/>
                <a:gd name="connsiteY84" fmla="*/ 100012 h 285781"/>
                <a:gd name="connsiteX85" fmla="*/ 1457325 w 2800945"/>
                <a:gd name="connsiteY85" fmla="*/ 104775 h 285781"/>
                <a:gd name="connsiteX86" fmla="*/ 1443037 w 2800945"/>
                <a:gd name="connsiteY86" fmla="*/ 109537 h 285781"/>
                <a:gd name="connsiteX87" fmla="*/ 1323975 w 2800945"/>
                <a:gd name="connsiteY87" fmla="*/ 104775 h 285781"/>
                <a:gd name="connsiteX88" fmla="*/ 1190625 w 2800945"/>
                <a:gd name="connsiteY88" fmla="*/ 109537 h 285781"/>
                <a:gd name="connsiteX89" fmla="*/ 1090612 w 2800945"/>
                <a:gd name="connsiteY89" fmla="*/ 119062 h 285781"/>
                <a:gd name="connsiteX90" fmla="*/ 1076325 w 2800945"/>
                <a:gd name="connsiteY90" fmla="*/ 123825 h 285781"/>
                <a:gd name="connsiteX91" fmla="*/ 1000125 w 2800945"/>
                <a:gd name="connsiteY91" fmla="*/ 114300 h 285781"/>
                <a:gd name="connsiteX92" fmla="*/ 823912 w 2800945"/>
                <a:gd name="connsiteY92" fmla="*/ 109537 h 285781"/>
                <a:gd name="connsiteX93" fmla="*/ 771525 w 2800945"/>
                <a:gd name="connsiteY93" fmla="*/ 95250 h 285781"/>
                <a:gd name="connsiteX94" fmla="*/ 757237 w 2800945"/>
                <a:gd name="connsiteY94" fmla="*/ 90487 h 285781"/>
                <a:gd name="connsiteX95" fmla="*/ 747712 w 2800945"/>
                <a:gd name="connsiteY95" fmla="*/ 76200 h 285781"/>
                <a:gd name="connsiteX96" fmla="*/ 733425 w 2800945"/>
                <a:gd name="connsiteY96" fmla="*/ 71437 h 285781"/>
                <a:gd name="connsiteX97" fmla="*/ 704850 w 2800945"/>
                <a:gd name="connsiteY97" fmla="*/ 57150 h 285781"/>
                <a:gd name="connsiteX98" fmla="*/ 695325 w 2800945"/>
                <a:gd name="connsiteY98" fmla="*/ 52387 h 285781"/>
                <a:gd name="connsiteX99" fmla="*/ 695325 w 2800945"/>
                <a:gd name="connsiteY99" fmla="*/ 52387 h 285781"/>
                <a:gd name="connsiteX100" fmla="*/ 552450 w 2800945"/>
                <a:gd name="connsiteY100" fmla="*/ 52387 h 285781"/>
                <a:gd name="connsiteX101" fmla="*/ 514350 w 2800945"/>
                <a:gd name="connsiteY101" fmla="*/ 42862 h 285781"/>
                <a:gd name="connsiteX102" fmla="*/ 457200 w 2800945"/>
                <a:gd name="connsiteY102" fmla="*/ 38100 h 285781"/>
                <a:gd name="connsiteX103" fmla="*/ 376237 w 2800945"/>
                <a:gd name="connsiteY103" fmla="*/ 52387 h 285781"/>
                <a:gd name="connsiteX104" fmla="*/ 479935 w 2800945"/>
                <a:gd name="connsiteY104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57175 w 2800945"/>
                <a:gd name="connsiteY17" fmla="*/ 133350 h 285781"/>
                <a:gd name="connsiteX18" fmla="*/ 285750 w 2800945"/>
                <a:gd name="connsiteY18" fmla="*/ 142875 h 285781"/>
                <a:gd name="connsiteX19" fmla="*/ 523875 w 2800945"/>
                <a:gd name="connsiteY19" fmla="*/ 147637 h 285781"/>
                <a:gd name="connsiteX20" fmla="*/ 542925 w 2800945"/>
                <a:gd name="connsiteY20" fmla="*/ 152400 h 285781"/>
                <a:gd name="connsiteX21" fmla="*/ 571500 w 2800945"/>
                <a:gd name="connsiteY21" fmla="*/ 161925 h 285781"/>
                <a:gd name="connsiteX22" fmla="*/ 600075 w 2800945"/>
                <a:gd name="connsiteY22" fmla="*/ 171450 h 285781"/>
                <a:gd name="connsiteX23" fmla="*/ 723899 w 2800945"/>
                <a:gd name="connsiteY23" fmla="*/ 219074 h 285781"/>
                <a:gd name="connsiteX24" fmla="*/ 800100 w 2800945"/>
                <a:gd name="connsiteY24" fmla="*/ 214313 h 285781"/>
                <a:gd name="connsiteX25" fmla="*/ 828675 w 2800945"/>
                <a:gd name="connsiteY25" fmla="*/ 219074 h 285781"/>
                <a:gd name="connsiteX26" fmla="*/ 881062 w 2800945"/>
                <a:gd name="connsiteY26" fmla="*/ 247650 h 285781"/>
                <a:gd name="connsiteX27" fmla="*/ 1014412 w 2800945"/>
                <a:gd name="connsiteY27" fmla="*/ 280987 h 285781"/>
                <a:gd name="connsiteX28" fmla="*/ 1181100 w 2800945"/>
                <a:gd name="connsiteY28" fmla="*/ 271462 h 285781"/>
                <a:gd name="connsiteX29" fmla="*/ 1323975 w 2800945"/>
                <a:gd name="connsiteY29" fmla="*/ 285750 h 285781"/>
                <a:gd name="connsiteX30" fmla="*/ 1547812 w 2800945"/>
                <a:gd name="connsiteY30" fmla="*/ 266700 h 285781"/>
                <a:gd name="connsiteX31" fmla="*/ 1700212 w 2800945"/>
                <a:gd name="connsiteY31" fmla="*/ 242881 h 285781"/>
                <a:gd name="connsiteX32" fmla="*/ 1757362 w 2800945"/>
                <a:gd name="connsiteY32" fmla="*/ 200025 h 285781"/>
                <a:gd name="connsiteX33" fmla="*/ 1800225 w 2800945"/>
                <a:gd name="connsiteY33" fmla="*/ 185737 h 285781"/>
                <a:gd name="connsiteX34" fmla="*/ 1838325 w 2800945"/>
                <a:gd name="connsiteY34" fmla="*/ 180975 h 285781"/>
                <a:gd name="connsiteX35" fmla="*/ 1833562 w 2800945"/>
                <a:gd name="connsiteY35" fmla="*/ 161925 h 285781"/>
                <a:gd name="connsiteX36" fmla="*/ 1819275 w 2800945"/>
                <a:gd name="connsiteY36" fmla="*/ 157162 h 285781"/>
                <a:gd name="connsiteX37" fmla="*/ 1814512 w 2800945"/>
                <a:gd name="connsiteY37" fmla="*/ 142875 h 285781"/>
                <a:gd name="connsiteX38" fmla="*/ 1828800 w 2800945"/>
                <a:gd name="connsiteY38" fmla="*/ 138112 h 285781"/>
                <a:gd name="connsiteX39" fmla="*/ 1862137 w 2800945"/>
                <a:gd name="connsiteY39" fmla="*/ 147637 h 285781"/>
                <a:gd name="connsiteX40" fmla="*/ 1928812 w 2800945"/>
                <a:gd name="connsiteY40" fmla="*/ 142875 h 285781"/>
                <a:gd name="connsiteX41" fmla="*/ 1971675 w 2800945"/>
                <a:gd name="connsiteY41" fmla="*/ 133350 h 285781"/>
                <a:gd name="connsiteX42" fmla="*/ 2005012 w 2800945"/>
                <a:gd name="connsiteY42" fmla="*/ 128587 h 285781"/>
                <a:gd name="connsiteX43" fmla="*/ 2019300 w 2800945"/>
                <a:gd name="connsiteY43" fmla="*/ 114300 h 285781"/>
                <a:gd name="connsiteX44" fmla="*/ 2043112 w 2800945"/>
                <a:gd name="connsiteY44" fmla="*/ 109537 h 285781"/>
                <a:gd name="connsiteX45" fmla="*/ 2124075 w 2800945"/>
                <a:gd name="connsiteY45" fmla="*/ 114300 h 285781"/>
                <a:gd name="connsiteX46" fmla="*/ 2209800 w 2800945"/>
                <a:gd name="connsiteY46" fmla="*/ 119062 h 285781"/>
                <a:gd name="connsiteX47" fmla="*/ 2238375 w 2800945"/>
                <a:gd name="connsiteY47" fmla="*/ 109537 h 285781"/>
                <a:gd name="connsiteX48" fmla="*/ 2252662 w 2800945"/>
                <a:gd name="connsiteY48" fmla="*/ 100012 h 285781"/>
                <a:gd name="connsiteX49" fmla="*/ 2281237 w 2800945"/>
                <a:gd name="connsiteY49" fmla="*/ 90487 h 285781"/>
                <a:gd name="connsiteX50" fmla="*/ 2376487 w 2800945"/>
                <a:gd name="connsiteY50" fmla="*/ 85725 h 285781"/>
                <a:gd name="connsiteX51" fmla="*/ 2419350 w 2800945"/>
                <a:gd name="connsiteY51" fmla="*/ 66675 h 285781"/>
                <a:gd name="connsiteX52" fmla="*/ 2552700 w 2800945"/>
                <a:gd name="connsiteY52" fmla="*/ 66675 h 285781"/>
                <a:gd name="connsiteX53" fmla="*/ 2581275 w 2800945"/>
                <a:gd name="connsiteY53" fmla="*/ 57150 h 285781"/>
                <a:gd name="connsiteX54" fmla="*/ 2600325 w 2800945"/>
                <a:gd name="connsiteY54" fmla="*/ 52387 h 285781"/>
                <a:gd name="connsiteX55" fmla="*/ 2614612 w 2800945"/>
                <a:gd name="connsiteY55" fmla="*/ 47625 h 285781"/>
                <a:gd name="connsiteX56" fmla="*/ 2724150 w 2800945"/>
                <a:gd name="connsiteY56" fmla="*/ 52387 h 285781"/>
                <a:gd name="connsiteX57" fmla="*/ 2743200 w 2800945"/>
                <a:gd name="connsiteY57" fmla="*/ 61912 h 285781"/>
                <a:gd name="connsiteX58" fmla="*/ 2786062 w 2800945"/>
                <a:gd name="connsiteY58" fmla="*/ 57150 h 285781"/>
                <a:gd name="connsiteX59" fmla="*/ 2771775 w 2800945"/>
                <a:gd name="connsiteY59" fmla="*/ 42862 h 285781"/>
                <a:gd name="connsiteX60" fmla="*/ 2757487 w 2800945"/>
                <a:gd name="connsiteY60" fmla="*/ 38100 h 285781"/>
                <a:gd name="connsiteX61" fmla="*/ 2743200 w 2800945"/>
                <a:gd name="connsiteY61" fmla="*/ 33337 h 285781"/>
                <a:gd name="connsiteX62" fmla="*/ 2614612 w 2800945"/>
                <a:gd name="connsiteY62" fmla="*/ 28575 h 285781"/>
                <a:gd name="connsiteX63" fmla="*/ 2590800 w 2800945"/>
                <a:gd name="connsiteY63" fmla="*/ 23812 h 285781"/>
                <a:gd name="connsiteX64" fmla="*/ 2576512 w 2800945"/>
                <a:gd name="connsiteY64" fmla="*/ 19050 h 285781"/>
                <a:gd name="connsiteX65" fmla="*/ 2481262 w 2800945"/>
                <a:gd name="connsiteY65" fmla="*/ 4762 h 285781"/>
                <a:gd name="connsiteX66" fmla="*/ 2247900 w 2800945"/>
                <a:gd name="connsiteY66" fmla="*/ 0 h 285781"/>
                <a:gd name="connsiteX67" fmla="*/ 2176462 w 2800945"/>
                <a:gd name="connsiteY67" fmla="*/ 4762 h 285781"/>
                <a:gd name="connsiteX68" fmla="*/ 2166937 w 2800945"/>
                <a:gd name="connsiteY68" fmla="*/ 19050 h 285781"/>
                <a:gd name="connsiteX69" fmla="*/ 2133600 w 2800945"/>
                <a:gd name="connsiteY69" fmla="*/ 38100 h 285781"/>
                <a:gd name="connsiteX70" fmla="*/ 2076450 w 2800945"/>
                <a:gd name="connsiteY70" fmla="*/ 23812 h 285781"/>
                <a:gd name="connsiteX71" fmla="*/ 2047875 w 2800945"/>
                <a:gd name="connsiteY71" fmla="*/ 14287 h 285781"/>
                <a:gd name="connsiteX72" fmla="*/ 2033587 w 2800945"/>
                <a:gd name="connsiteY72" fmla="*/ 4762 h 285781"/>
                <a:gd name="connsiteX73" fmla="*/ 1933575 w 2800945"/>
                <a:gd name="connsiteY73" fmla="*/ 9525 h 285781"/>
                <a:gd name="connsiteX74" fmla="*/ 1919287 w 2800945"/>
                <a:gd name="connsiteY74" fmla="*/ 14287 h 285781"/>
                <a:gd name="connsiteX75" fmla="*/ 1900237 w 2800945"/>
                <a:gd name="connsiteY75" fmla="*/ 19050 h 285781"/>
                <a:gd name="connsiteX76" fmla="*/ 1866900 w 2800945"/>
                <a:gd name="connsiteY76" fmla="*/ 23812 h 285781"/>
                <a:gd name="connsiteX77" fmla="*/ 1824037 w 2800945"/>
                <a:gd name="connsiteY77" fmla="*/ 47625 h 285781"/>
                <a:gd name="connsiteX78" fmla="*/ 1781175 w 2800945"/>
                <a:gd name="connsiteY78" fmla="*/ 52387 h 285781"/>
                <a:gd name="connsiteX79" fmla="*/ 1733550 w 2800945"/>
                <a:gd name="connsiteY79" fmla="*/ 71437 h 285781"/>
                <a:gd name="connsiteX80" fmla="*/ 1704975 w 2800945"/>
                <a:gd name="connsiteY80" fmla="*/ 80962 h 285781"/>
                <a:gd name="connsiteX81" fmla="*/ 1638300 w 2800945"/>
                <a:gd name="connsiteY81" fmla="*/ 85725 h 285781"/>
                <a:gd name="connsiteX82" fmla="*/ 1619250 w 2800945"/>
                <a:gd name="connsiteY82" fmla="*/ 90487 h 285781"/>
                <a:gd name="connsiteX83" fmla="*/ 1604962 w 2800945"/>
                <a:gd name="connsiteY83" fmla="*/ 95250 h 285781"/>
                <a:gd name="connsiteX84" fmla="*/ 1476375 w 2800945"/>
                <a:gd name="connsiteY84" fmla="*/ 100012 h 285781"/>
                <a:gd name="connsiteX85" fmla="*/ 1457325 w 2800945"/>
                <a:gd name="connsiteY85" fmla="*/ 104775 h 285781"/>
                <a:gd name="connsiteX86" fmla="*/ 1443037 w 2800945"/>
                <a:gd name="connsiteY86" fmla="*/ 109537 h 285781"/>
                <a:gd name="connsiteX87" fmla="*/ 1323975 w 2800945"/>
                <a:gd name="connsiteY87" fmla="*/ 104775 h 285781"/>
                <a:gd name="connsiteX88" fmla="*/ 1190625 w 2800945"/>
                <a:gd name="connsiteY88" fmla="*/ 109537 h 285781"/>
                <a:gd name="connsiteX89" fmla="*/ 1090612 w 2800945"/>
                <a:gd name="connsiteY89" fmla="*/ 119062 h 285781"/>
                <a:gd name="connsiteX90" fmla="*/ 1076325 w 2800945"/>
                <a:gd name="connsiteY90" fmla="*/ 123825 h 285781"/>
                <a:gd name="connsiteX91" fmla="*/ 1000125 w 2800945"/>
                <a:gd name="connsiteY91" fmla="*/ 114300 h 285781"/>
                <a:gd name="connsiteX92" fmla="*/ 823912 w 2800945"/>
                <a:gd name="connsiteY92" fmla="*/ 109537 h 285781"/>
                <a:gd name="connsiteX93" fmla="*/ 771525 w 2800945"/>
                <a:gd name="connsiteY93" fmla="*/ 95250 h 285781"/>
                <a:gd name="connsiteX94" fmla="*/ 757237 w 2800945"/>
                <a:gd name="connsiteY94" fmla="*/ 90487 h 285781"/>
                <a:gd name="connsiteX95" fmla="*/ 747712 w 2800945"/>
                <a:gd name="connsiteY95" fmla="*/ 76200 h 285781"/>
                <a:gd name="connsiteX96" fmla="*/ 733425 w 2800945"/>
                <a:gd name="connsiteY96" fmla="*/ 71437 h 285781"/>
                <a:gd name="connsiteX97" fmla="*/ 704850 w 2800945"/>
                <a:gd name="connsiteY97" fmla="*/ 57150 h 285781"/>
                <a:gd name="connsiteX98" fmla="*/ 695325 w 2800945"/>
                <a:gd name="connsiteY98" fmla="*/ 52387 h 285781"/>
                <a:gd name="connsiteX99" fmla="*/ 695325 w 2800945"/>
                <a:gd name="connsiteY99" fmla="*/ 52387 h 285781"/>
                <a:gd name="connsiteX100" fmla="*/ 552450 w 2800945"/>
                <a:gd name="connsiteY100" fmla="*/ 52387 h 285781"/>
                <a:gd name="connsiteX101" fmla="*/ 514350 w 2800945"/>
                <a:gd name="connsiteY101" fmla="*/ 42862 h 285781"/>
                <a:gd name="connsiteX102" fmla="*/ 457200 w 2800945"/>
                <a:gd name="connsiteY102" fmla="*/ 38100 h 285781"/>
                <a:gd name="connsiteX103" fmla="*/ 376237 w 2800945"/>
                <a:gd name="connsiteY103" fmla="*/ 52387 h 285781"/>
                <a:gd name="connsiteX104" fmla="*/ 479935 w 2800945"/>
                <a:gd name="connsiteY104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57175 w 2800945"/>
                <a:gd name="connsiteY17" fmla="*/ 133350 h 285781"/>
                <a:gd name="connsiteX18" fmla="*/ 285750 w 2800945"/>
                <a:gd name="connsiteY18" fmla="*/ 142875 h 285781"/>
                <a:gd name="connsiteX19" fmla="*/ 523875 w 2800945"/>
                <a:gd name="connsiteY19" fmla="*/ 147637 h 285781"/>
                <a:gd name="connsiteX20" fmla="*/ 542925 w 2800945"/>
                <a:gd name="connsiteY20" fmla="*/ 152400 h 285781"/>
                <a:gd name="connsiteX21" fmla="*/ 571500 w 2800945"/>
                <a:gd name="connsiteY21" fmla="*/ 161925 h 285781"/>
                <a:gd name="connsiteX22" fmla="*/ 600075 w 2800945"/>
                <a:gd name="connsiteY22" fmla="*/ 171450 h 285781"/>
                <a:gd name="connsiteX23" fmla="*/ 723899 w 2800945"/>
                <a:gd name="connsiteY23" fmla="*/ 219074 h 285781"/>
                <a:gd name="connsiteX24" fmla="*/ 800100 w 2800945"/>
                <a:gd name="connsiteY24" fmla="*/ 214313 h 285781"/>
                <a:gd name="connsiteX25" fmla="*/ 828675 w 2800945"/>
                <a:gd name="connsiteY25" fmla="*/ 219074 h 285781"/>
                <a:gd name="connsiteX26" fmla="*/ 881062 w 2800945"/>
                <a:gd name="connsiteY26" fmla="*/ 247650 h 285781"/>
                <a:gd name="connsiteX27" fmla="*/ 1014412 w 2800945"/>
                <a:gd name="connsiteY27" fmla="*/ 280987 h 285781"/>
                <a:gd name="connsiteX28" fmla="*/ 1181100 w 2800945"/>
                <a:gd name="connsiteY28" fmla="*/ 271462 h 285781"/>
                <a:gd name="connsiteX29" fmla="*/ 1323975 w 2800945"/>
                <a:gd name="connsiteY29" fmla="*/ 285750 h 285781"/>
                <a:gd name="connsiteX30" fmla="*/ 1547812 w 2800945"/>
                <a:gd name="connsiteY30" fmla="*/ 266700 h 285781"/>
                <a:gd name="connsiteX31" fmla="*/ 1700212 w 2800945"/>
                <a:gd name="connsiteY31" fmla="*/ 242881 h 285781"/>
                <a:gd name="connsiteX32" fmla="*/ 1757362 w 2800945"/>
                <a:gd name="connsiteY32" fmla="*/ 200025 h 285781"/>
                <a:gd name="connsiteX33" fmla="*/ 1800225 w 2800945"/>
                <a:gd name="connsiteY33" fmla="*/ 185737 h 285781"/>
                <a:gd name="connsiteX34" fmla="*/ 1838325 w 2800945"/>
                <a:gd name="connsiteY34" fmla="*/ 180975 h 285781"/>
                <a:gd name="connsiteX35" fmla="*/ 1833562 w 2800945"/>
                <a:gd name="connsiteY35" fmla="*/ 161925 h 285781"/>
                <a:gd name="connsiteX36" fmla="*/ 1819275 w 2800945"/>
                <a:gd name="connsiteY36" fmla="*/ 157162 h 285781"/>
                <a:gd name="connsiteX37" fmla="*/ 1814512 w 2800945"/>
                <a:gd name="connsiteY37" fmla="*/ 142875 h 285781"/>
                <a:gd name="connsiteX38" fmla="*/ 1828800 w 2800945"/>
                <a:gd name="connsiteY38" fmla="*/ 138112 h 285781"/>
                <a:gd name="connsiteX39" fmla="*/ 1862137 w 2800945"/>
                <a:gd name="connsiteY39" fmla="*/ 147637 h 285781"/>
                <a:gd name="connsiteX40" fmla="*/ 1928812 w 2800945"/>
                <a:gd name="connsiteY40" fmla="*/ 142875 h 285781"/>
                <a:gd name="connsiteX41" fmla="*/ 1971675 w 2800945"/>
                <a:gd name="connsiteY41" fmla="*/ 133350 h 285781"/>
                <a:gd name="connsiteX42" fmla="*/ 2005012 w 2800945"/>
                <a:gd name="connsiteY42" fmla="*/ 128587 h 285781"/>
                <a:gd name="connsiteX43" fmla="*/ 2019300 w 2800945"/>
                <a:gd name="connsiteY43" fmla="*/ 114300 h 285781"/>
                <a:gd name="connsiteX44" fmla="*/ 2043112 w 2800945"/>
                <a:gd name="connsiteY44" fmla="*/ 109537 h 285781"/>
                <a:gd name="connsiteX45" fmla="*/ 2124075 w 2800945"/>
                <a:gd name="connsiteY45" fmla="*/ 114300 h 285781"/>
                <a:gd name="connsiteX46" fmla="*/ 2209800 w 2800945"/>
                <a:gd name="connsiteY46" fmla="*/ 119062 h 285781"/>
                <a:gd name="connsiteX47" fmla="*/ 2238375 w 2800945"/>
                <a:gd name="connsiteY47" fmla="*/ 109537 h 285781"/>
                <a:gd name="connsiteX48" fmla="*/ 2252662 w 2800945"/>
                <a:gd name="connsiteY48" fmla="*/ 100012 h 285781"/>
                <a:gd name="connsiteX49" fmla="*/ 2281237 w 2800945"/>
                <a:gd name="connsiteY49" fmla="*/ 90487 h 285781"/>
                <a:gd name="connsiteX50" fmla="*/ 2376487 w 2800945"/>
                <a:gd name="connsiteY50" fmla="*/ 85725 h 285781"/>
                <a:gd name="connsiteX51" fmla="*/ 2419350 w 2800945"/>
                <a:gd name="connsiteY51" fmla="*/ 66675 h 285781"/>
                <a:gd name="connsiteX52" fmla="*/ 2552700 w 2800945"/>
                <a:gd name="connsiteY52" fmla="*/ 66675 h 285781"/>
                <a:gd name="connsiteX53" fmla="*/ 2581275 w 2800945"/>
                <a:gd name="connsiteY53" fmla="*/ 57150 h 285781"/>
                <a:gd name="connsiteX54" fmla="*/ 2600325 w 2800945"/>
                <a:gd name="connsiteY54" fmla="*/ 52387 h 285781"/>
                <a:gd name="connsiteX55" fmla="*/ 2614612 w 2800945"/>
                <a:gd name="connsiteY55" fmla="*/ 47625 h 285781"/>
                <a:gd name="connsiteX56" fmla="*/ 2724150 w 2800945"/>
                <a:gd name="connsiteY56" fmla="*/ 52387 h 285781"/>
                <a:gd name="connsiteX57" fmla="*/ 2743200 w 2800945"/>
                <a:gd name="connsiteY57" fmla="*/ 61912 h 285781"/>
                <a:gd name="connsiteX58" fmla="*/ 2786062 w 2800945"/>
                <a:gd name="connsiteY58" fmla="*/ 57150 h 285781"/>
                <a:gd name="connsiteX59" fmla="*/ 2771775 w 2800945"/>
                <a:gd name="connsiteY59" fmla="*/ 42862 h 285781"/>
                <a:gd name="connsiteX60" fmla="*/ 2757487 w 2800945"/>
                <a:gd name="connsiteY60" fmla="*/ 38100 h 285781"/>
                <a:gd name="connsiteX61" fmla="*/ 2743200 w 2800945"/>
                <a:gd name="connsiteY61" fmla="*/ 33337 h 285781"/>
                <a:gd name="connsiteX62" fmla="*/ 2614612 w 2800945"/>
                <a:gd name="connsiteY62" fmla="*/ 28575 h 285781"/>
                <a:gd name="connsiteX63" fmla="*/ 2590800 w 2800945"/>
                <a:gd name="connsiteY63" fmla="*/ 23812 h 285781"/>
                <a:gd name="connsiteX64" fmla="*/ 2576512 w 2800945"/>
                <a:gd name="connsiteY64" fmla="*/ 19050 h 285781"/>
                <a:gd name="connsiteX65" fmla="*/ 2481262 w 2800945"/>
                <a:gd name="connsiteY65" fmla="*/ 4762 h 285781"/>
                <a:gd name="connsiteX66" fmla="*/ 2247900 w 2800945"/>
                <a:gd name="connsiteY66" fmla="*/ 0 h 285781"/>
                <a:gd name="connsiteX67" fmla="*/ 2176462 w 2800945"/>
                <a:gd name="connsiteY67" fmla="*/ 4762 h 285781"/>
                <a:gd name="connsiteX68" fmla="*/ 2166937 w 2800945"/>
                <a:gd name="connsiteY68" fmla="*/ 19050 h 285781"/>
                <a:gd name="connsiteX69" fmla="*/ 2133600 w 2800945"/>
                <a:gd name="connsiteY69" fmla="*/ 38100 h 285781"/>
                <a:gd name="connsiteX70" fmla="*/ 2076450 w 2800945"/>
                <a:gd name="connsiteY70" fmla="*/ 23812 h 285781"/>
                <a:gd name="connsiteX71" fmla="*/ 2047875 w 2800945"/>
                <a:gd name="connsiteY71" fmla="*/ 14287 h 285781"/>
                <a:gd name="connsiteX72" fmla="*/ 2033587 w 2800945"/>
                <a:gd name="connsiteY72" fmla="*/ 4762 h 285781"/>
                <a:gd name="connsiteX73" fmla="*/ 1933575 w 2800945"/>
                <a:gd name="connsiteY73" fmla="*/ 9525 h 285781"/>
                <a:gd name="connsiteX74" fmla="*/ 1919287 w 2800945"/>
                <a:gd name="connsiteY74" fmla="*/ 14287 h 285781"/>
                <a:gd name="connsiteX75" fmla="*/ 1900237 w 2800945"/>
                <a:gd name="connsiteY75" fmla="*/ 19050 h 285781"/>
                <a:gd name="connsiteX76" fmla="*/ 1866900 w 2800945"/>
                <a:gd name="connsiteY76" fmla="*/ 23812 h 285781"/>
                <a:gd name="connsiteX77" fmla="*/ 1824037 w 2800945"/>
                <a:gd name="connsiteY77" fmla="*/ 47625 h 285781"/>
                <a:gd name="connsiteX78" fmla="*/ 1781175 w 2800945"/>
                <a:gd name="connsiteY78" fmla="*/ 52387 h 285781"/>
                <a:gd name="connsiteX79" fmla="*/ 1733550 w 2800945"/>
                <a:gd name="connsiteY79" fmla="*/ 71437 h 285781"/>
                <a:gd name="connsiteX80" fmla="*/ 1704975 w 2800945"/>
                <a:gd name="connsiteY80" fmla="*/ 80962 h 285781"/>
                <a:gd name="connsiteX81" fmla="*/ 1638300 w 2800945"/>
                <a:gd name="connsiteY81" fmla="*/ 85725 h 285781"/>
                <a:gd name="connsiteX82" fmla="*/ 1619250 w 2800945"/>
                <a:gd name="connsiteY82" fmla="*/ 90487 h 285781"/>
                <a:gd name="connsiteX83" fmla="*/ 1604962 w 2800945"/>
                <a:gd name="connsiteY83" fmla="*/ 95250 h 285781"/>
                <a:gd name="connsiteX84" fmla="*/ 1476375 w 2800945"/>
                <a:gd name="connsiteY84" fmla="*/ 100012 h 285781"/>
                <a:gd name="connsiteX85" fmla="*/ 1457325 w 2800945"/>
                <a:gd name="connsiteY85" fmla="*/ 104775 h 285781"/>
                <a:gd name="connsiteX86" fmla="*/ 1443037 w 2800945"/>
                <a:gd name="connsiteY86" fmla="*/ 109537 h 285781"/>
                <a:gd name="connsiteX87" fmla="*/ 1323975 w 2800945"/>
                <a:gd name="connsiteY87" fmla="*/ 104775 h 285781"/>
                <a:gd name="connsiteX88" fmla="*/ 1190625 w 2800945"/>
                <a:gd name="connsiteY88" fmla="*/ 109537 h 285781"/>
                <a:gd name="connsiteX89" fmla="*/ 1090612 w 2800945"/>
                <a:gd name="connsiteY89" fmla="*/ 119062 h 285781"/>
                <a:gd name="connsiteX90" fmla="*/ 1076325 w 2800945"/>
                <a:gd name="connsiteY90" fmla="*/ 123825 h 285781"/>
                <a:gd name="connsiteX91" fmla="*/ 1000125 w 2800945"/>
                <a:gd name="connsiteY91" fmla="*/ 114300 h 285781"/>
                <a:gd name="connsiteX92" fmla="*/ 823912 w 2800945"/>
                <a:gd name="connsiteY92" fmla="*/ 109537 h 285781"/>
                <a:gd name="connsiteX93" fmla="*/ 771525 w 2800945"/>
                <a:gd name="connsiteY93" fmla="*/ 95250 h 285781"/>
                <a:gd name="connsiteX94" fmla="*/ 757237 w 2800945"/>
                <a:gd name="connsiteY94" fmla="*/ 90487 h 285781"/>
                <a:gd name="connsiteX95" fmla="*/ 747712 w 2800945"/>
                <a:gd name="connsiteY95" fmla="*/ 76200 h 285781"/>
                <a:gd name="connsiteX96" fmla="*/ 733425 w 2800945"/>
                <a:gd name="connsiteY96" fmla="*/ 71437 h 285781"/>
                <a:gd name="connsiteX97" fmla="*/ 704850 w 2800945"/>
                <a:gd name="connsiteY97" fmla="*/ 57150 h 285781"/>
                <a:gd name="connsiteX98" fmla="*/ 695325 w 2800945"/>
                <a:gd name="connsiteY98" fmla="*/ 52387 h 285781"/>
                <a:gd name="connsiteX99" fmla="*/ 695325 w 2800945"/>
                <a:gd name="connsiteY99" fmla="*/ 52387 h 285781"/>
                <a:gd name="connsiteX100" fmla="*/ 552450 w 2800945"/>
                <a:gd name="connsiteY100" fmla="*/ 52387 h 285781"/>
                <a:gd name="connsiteX101" fmla="*/ 514350 w 2800945"/>
                <a:gd name="connsiteY101" fmla="*/ 42862 h 285781"/>
                <a:gd name="connsiteX102" fmla="*/ 457200 w 2800945"/>
                <a:gd name="connsiteY102" fmla="*/ 38100 h 285781"/>
                <a:gd name="connsiteX103" fmla="*/ 376237 w 2800945"/>
                <a:gd name="connsiteY103" fmla="*/ 52387 h 285781"/>
                <a:gd name="connsiteX104" fmla="*/ 479935 w 2800945"/>
                <a:gd name="connsiteY104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57175 w 2800945"/>
                <a:gd name="connsiteY17" fmla="*/ 133350 h 285781"/>
                <a:gd name="connsiteX18" fmla="*/ 285750 w 2800945"/>
                <a:gd name="connsiteY18" fmla="*/ 142875 h 285781"/>
                <a:gd name="connsiteX19" fmla="*/ 523875 w 2800945"/>
                <a:gd name="connsiteY19" fmla="*/ 147637 h 285781"/>
                <a:gd name="connsiteX20" fmla="*/ 542925 w 2800945"/>
                <a:gd name="connsiteY20" fmla="*/ 152400 h 285781"/>
                <a:gd name="connsiteX21" fmla="*/ 571500 w 2800945"/>
                <a:gd name="connsiteY21" fmla="*/ 161925 h 285781"/>
                <a:gd name="connsiteX22" fmla="*/ 600075 w 2800945"/>
                <a:gd name="connsiteY22" fmla="*/ 171450 h 285781"/>
                <a:gd name="connsiteX23" fmla="*/ 723899 w 2800945"/>
                <a:gd name="connsiteY23" fmla="*/ 219074 h 285781"/>
                <a:gd name="connsiteX24" fmla="*/ 800100 w 2800945"/>
                <a:gd name="connsiteY24" fmla="*/ 214313 h 285781"/>
                <a:gd name="connsiteX25" fmla="*/ 828675 w 2800945"/>
                <a:gd name="connsiteY25" fmla="*/ 219074 h 285781"/>
                <a:gd name="connsiteX26" fmla="*/ 881062 w 2800945"/>
                <a:gd name="connsiteY26" fmla="*/ 247650 h 285781"/>
                <a:gd name="connsiteX27" fmla="*/ 1014412 w 2800945"/>
                <a:gd name="connsiteY27" fmla="*/ 280987 h 285781"/>
                <a:gd name="connsiteX28" fmla="*/ 1181100 w 2800945"/>
                <a:gd name="connsiteY28" fmla="*/ 271462 h 285781"/>
                <a:gd name="connsiteX29" fmla="*/ 1323975 w 2800945"/>
                <a:gd name="connsiteY29" fmla="*/ 285750 h 285781"/>
                <a:gd name="connsiteX30" fmla="*/ 1547812 w 2800945"/>
                <a:gd name="connsiteY30" fmla="*/ 266700 h 285781"/>
                <a:gd name="connsiteX31" fmla="*/ 1700212 w 2800945"/>
                <a:gd name="connsiteY31" fmla="*/ 242881 h 285781"/>
                <a:gd name="connsiteX32" fmla="*/ 1757362 w 2800945"/>
                <a:gd name="connsiteY32" fmla="*/ 200025 h 285781"/>
                <a:gd name="connsiteX33" fmla="*/ 1800225 w 2800945"/>
                <a:gd name="connsiteY33" fmla="*/ 185737 h 285781"/>
                <a:gd name="connsiteX34" fmla="*/ 1838325 w 2800945"/>
                <a:gd name="connsiteY34" fmla="*/ 180975 h 285781"/>
                <a:gd name="connsiteX35" fmla="*/ 1833562 w 2800945"/>
                <a:gd name="connsiteY35" fmla="*/ 161925 h 285781"/>
                <a:gd name="connsiteX36" fmla="*/ 1819275 w 2800945"/>
                <a:gd name="connsiteY36" fmla="*/ 157162 h 285781"/>
                <a:gd name="connsiteX37" fmla="*/ 1814512 w 2800945"/>
                <a:gd name="connsiteY37" fmla="*/ 142875 h 285781"/>
                <a:gd name="connsiteX38" fmla="*/ 1828800 w 2800945"/>
                <a:gd name="connsiteY38" fmla="*/ 138112 h 285781"/>
                <a:gd name="connsiteX39" fmla="*/ 1862137 w 2800945"/>
                <a:gd name="connsiteY39" fmla="*/ 147637 h 285781"/>
                <a:gd name="connsiteX40" fmla="*/ 1928812 w 2800945"/>
                <a:gd name="connsiteY40" fmla="*/ 142875 h 285781"/>
                <a:gd name="connsiteX41" fmla="*/ 1971675 w 2800945"/>
                <a:gd name="connsiteY41" fmla="*/ 133350 h 285781"/>
                <a:gd name="connsiteX42" fmla="*/ 2005012 w 2800945"/>
                <a:gd name="connsiteY42" fmla="*/ 128587 h 285781"/>
                <a:gd name="connsiteX43" fmla="*/ 2019300 w 2800945"/>
                <a:gd name="connsiteY43" fmla="*/ 114300 h 285781"/>
                <a:gd name="connsiteX44" fmla="*/ 2043112 w 2800945"/>
                <a:gd name="connsiteY44" fmla="*/ 109537 h 285781"/>
                <a:gd name="connsiteX45" fmla="*/ 2124075 w 2800945"/>
                <a:gd name="connsiteY45" fmla="*/ 114300 h 285781"/>
                <a:gd name="connsiteX46" fmla="*/ 2209800 w 2800945"/>
                <a:gd name="connsiteY46" fmla="*/ 119062 h 285781"/>
                <a:gd name="connsiteX47" fmla="*/ 2238375 w 2800945"/>
                <a:gd name="connsiteY47" fmla="*/ 109537 h 285781"/>
                <a:gd name="connsiteX48" fmla="*/ 2252662 w 2800945"/>
                <a:gd name="connsiteY48" fmla="*/ 100012 h 285781"/>
                <a:gd name="connsiteX49" fmla="*/ 2281237 w 2800945"/>
                <a:gd name="connsiteY49" fmla="*/ 90487 h 285781"/>
                <a:gd name="connsiteX50" fmla="*/ 2376487 w 2800945"/>
                <a:gd name="connsiteY50" fmla="*/ 85725 h 285781"/>
                <a:gd name="connsiteX51" fmla="*/ 2419350 w 2800945"/>
                <a:gd name="connsiteY51" fmla="*/ 66675 h 285781"/>
                <a:gd name="connsiteX52" fmla="*/ 2552700 w 2800945"/>
                <a:gd name="connsiteY52" fmla="*/ 66675 h 285781"/>
                <a:gd name="connsiteX53" fmla="*/ 2581275 w 2800945"/>
                <a:gd name="connsiteY53" fmla="*/ 57150 h 285781"/>
                <a:gd name="connsiteX54" fmla="*/ 2600325 w 2800945"/>
                <a:gd name="connsiteY54" fmla="*/ 52387 h 285781"/>
                <a:gd name="connsiteX55" fmla="*/ 2614612 w 2800945"/>
                <a:gd name="connsiteY55" fmla="*/ 47625 h 285781"/>
                <a:gd name="connsiteX56" fmla="*/ 2724150 w 2800945"/>
                <a:gd name="connsiteY56" fmla="*/ 52387 h 285781"/>
                <a:gd name="connsiteX57" fmla="*/ 2743200 w 2800945"/>
                <a:gd name="connsiteY57" fmla="*/ 61912 h 285781"/>
                <a:gd name="connsiteX58" fmla="*/ 2786062 w 2800945"/>
                <a:gd name="connsiteY58" fmla="*/ 57150 h 285781"/>
                <a:gd name="connsiteX59" fmla="*/ 2771775 w 2800945"/>
                <a:gd name="connsiteY59" fmla="*/ 42862 h 285781"/>
                <a:gd name="connsiteX60" fmla="*/ 2757487 w 2800945"/>
                <a:gd name="connsiteY60" fmla="*/ 38100 h 285781"/>
                <a:gd name="connsiteX61" fmla="*/ 2743200 w 2800945"/>
                <a:gd name="connsiteY61" fmla="*/ 33337 h 285781"/>
                <a:gd name="connsiteX62" fmla="*/ 2614612 w 2800945"/>
                <a:gd name="connsiteY62" fmla="*/ 28575 h 285781"/>
                <a:gd name="connsiteX63" fmla="*/ 2590800 w 2800945"/>
                <a:gd name="connsiteY63" fmla="*/ 23812 h 285781"/>
                <a:gd name="connsiteX64" fmla="*/ 2576512 w 2800945"/>
                <a:gd name="connsiteY64" fmla="*/ 19050 h 285781"/>
                <a:gd name="connsiteX65" fmla="*/ 2481262 w 2800945"/>
                <a:gd name="connsiteY65" fmla="*/ 4762 h 285781"/>
                <a:gd name="connsiteX66" fmla="*/ 2247900 w 2800945"/>
                <a:gd name="connsiteY66" fmla="*/ 0 h 285781"/>
                <a:gd name="connsiteX67" fmla="*/ 2176462 w 2800945"/>
                <a:gd name="connsiteY67" fmla="*/ 4762 h 285781"/>
                <a:gd name="connsiteX68" fmla="*/ 2166937 w 2800945"/>
                <a:gd name="connsiteY68" fmla="*/ 19050 h 285781"/>
                <a:gd name="connsiteX69" fmla="*/ 2133600 w 2800945"/>
                <a:gd name="connsiteY69" fmla="*/ 38100 h 285781"/>
                <a:gd name="connsiteX70" fmla="*/ 2076450 w 2800945"/>
                <a:gd name="connsiteY70" fmla="*/ 23812 h 285781"/>
                <a:gd name="connsiteX71" fmla="*/ 2047875 w 2800945"/>
                <a:gd name="connsiteY71" fmla="*/ 14287 h 285781"/>
                <a:gd name="connsiteX72" fmla="*/ 2033587 w 2800945"/>
                <a:gd name="connsiteY72" fmla="*/ 4762 h 285781"/>
                <a:gd name="connsiteX73" fmla="*/ 1933575 w 2800945"/>
                <a:gd name="connsiteY73" fmla="*/ 9525 h 285781"/>
                <a:gd name="connsiteX74" fmla="*/ 1919287 w 2800945"/>
                <a:gd name="connsiteY74" fmla="*/ 14287 h 285781"/>
                <a:gd name="connsiteX75" fmla="*/ 1900237 w 2800945"/>
                <a:gd name="connsiteY75" fmla="*/ 19050 h 285781"/>
                <a:gd name="connsiteX76" fmla="*/ 1866900 w 2800945"/>
                <a:gd name="connsiteY76" fmla="*/ 23812 h 285781"/>
                <a:gd name="connsiteX77" fmla="*/ 1824037 w 2800945"/>
                <a:gd name="connsiteY77" fmla="*/ 47625 h 285781"/>
                <a:gd name="connsiteX78" fmla="*/ 1781175 w 2800945"/>
                <a:gd name="connsiteY78" fmla="*/ 52387 h 285781"/>
                <a:gd name="connsiteX79" fmla="*/ 1733550 w 2800945"/>
                <a:gd name="connsiteY79" fmla="*/ 71437 h 285781"/>
                <a:gd name="connsiteX80" fmla="*/ 1704975 w 2800945"/>
                <a:gd name="connsiteY80" fmla="*/ 80962 h 285781"/>
                <a:gd name="connsiteX81" fmla="*/ 1638300 w 2800945"/>
                <a:gd name="connsiteY81" fmla="*/ 85725 h 285781"/>
                <a:gd name="connsiteX82" fmla="*/ 1619250 w 2800945"/>
                <a:gd name="connsiteY82" fmla="*/ 90487 h 285781"/>
                <a:gd name="connsiteX83" fmla="*/ 1604962 w 2800945"/>
                <a:gd name="connsiteY83" fmla="*/ 95250 h 285781"/>
                <a:gd name="connsiteX84" fmla="*/ 1476375 w 2800945"/>
                <a:gd name="connsiteY84" fmla="*/ 100012 h 285781"/>
                <a:gd name="connsiteX85" fmla="*/ 1457325 w 2800945"/>
                <a:gd name="connsiteY85" fmla="*/ 104775 h 285781"/>
                <a:gd name="connsiteX86" fmla="*/ 1443037 w 2800945"/>
                <a:gd name="connsiteY86" fmla="*/ 109537 h 285781"/>
                <a:gd name="connsiteX87" fmla="*/ 1323975 w 2800945"/>
                <a:gd name="connsiteY87" fmla="*/ 104775 h 285781"/>
                <a:gd name="connsiteX88" fmla="*/ 1190625 w 2800945"/>
                <a:gd name="connsiteY88" fmla="*/ 109537 h 285781"/>
                <a:gd name="connsiteX89" fmla="*/ 1090612 w 2800945"/>
                <a:gd name="connsiteY89" fmla="*/ 119062 h 285781"/>
                <a:gd name="connsiteX90" fmla="*/ 1076325 w 2800945"/>
                <a:gd name="connsiteY90" fmla="*/ 123825 h 285781"/>
                <a:gd name="connsiteX91" fmla="*/ 1000125 w 2800945"/>
                <a:gd name="connsiteY91" fmla="*/ 114300 h 285781"/>
                <a:gd name="connsiteX92" fmla="*/ 823912 w 2800945"/>
                <a:gd name="connsiteY92" fmla="*/ 109537 h 285781"/>
                <a:gd name="connsiteX93" fmla="*/ 771525 w 2800945"/>
                <a:gd name="connsiteY93" fmla="*/ 95250 h 285781"/>
                <a:gd name="connsiteX94" fmla="*/ 757237 w 2800945"/>
                <a:gd name="connsiteY94" fmla="*/ 90487 h 285781"/>
                <a:gd name="connsiteX95" fmla="*/ 747712 w 2800945"/>
                <a:gd name="connsiteY95" fmla="*/ 76200 h 285781"/>
                <a:gd name="connsiteX96" fmla="*/ 733425 w 2800945"/>
                <a:gd name="connsiteY96" fmla="*/ 71437 h 285781"/>
                <a:gd name="connsiteX97" fmla="*/ 704850 w 2800945"/>
                <a:gd name="connsiteY97" fmla="*/ 57150 h 285781"/>
                <a:gd name="connsiteX98" fmla="*/ 695325 w 2800945"/>
                <a:gd name="connsiteY98" fmla="*/ 52387 h 285781"/>
                <a:gd name="connsiteX99" fmla="*/ 695325 w 2800945"/>
                <a:gd name="connsiteY99" fmla="*/ 52387 h 285781"/>
                <a:gd name="connsiteX100" fmla="*/ 552450 w 2800945"/>
                <a:gd name="connsiteY100" fmla="*/ 52387 h 285781"/>
                <a:gd name="connsiteX101" fmla="*/ 514350 w 2800945"/>
                <a:gd name="connsiteY101" fmla="*/ 42862 h 285781"/>
                <a:gd name="connsiteX102" fmla="*/ 457200 w 2800945"/>
                <a:gd name="connsiteY102" fmla="*/ 38100 h 285781"/>
                <a:gd name="connsiteX103" fmla="*/ 376237 w 2800945"/>
                <a:gd name="connsiteY103" fmla="*/ 52387 h 285781"/>
                <a:gd name="connsiteX104" fmla="*/ 479935 w 2800945"/>
                <a:gd name="connsiteY104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90500 w 2800945"/>
                <a:gd name="connsiteY15" fmla="*/ 119062 h 285781"/>
                <a:gd name="connsiteX16" fmla="*/ 257175 w 2800945"/>
                <a:gd name="connsiteY16" fmla="*/ 133350 h 285781"/>
                <a:gd name="connsiteX17" fmla="*/ 285750 w 2800945"/>
                <a:gd name="connsiteY17" fmla="*/ 142875 h 285781"/>
                <a:gd name="connsiteX18" fmla="*/ 523875 w 2800945"/>
                <a:gd name="connsiteY18" fmla="*/ 147637 h 285781"/>
                <a:gd name="connsiteX19" fmla="*/ 542925 w 2800945"/>
                <a:gd name="connsiteY19" fmla="*/ 152400 h 285781"/>
                <a:gd name="connsiteX20" fmla="*/ 571500 w 2800945"/>
                <a:gd name="connsiteY20" fmla="*/ 161925 h 285781"/>
                <a:gd name="connsiteX21" fmla="*/ 600075 w 2800945"/>
                <a:gd name="connsiteY21" fmla="*/ 171450 h 285781"/>
                <a:gd name="connsiteX22" fmla="*/ 723899 w 2800945"/>
                <a:gd name="connsiteY22" fmla="*/ 219074 h 285781"/>
                <a:gd name="connsiteX23" fmla="*/ 800100 w 2800945"/>
                <a:gd name="connsiteY23" fmla="*/ 214313 h 285781"/>
                <a:gd name="connsiteX24" fmla="*/ 828675 w 2800945"/>
                <a:gd name="connsiteY24" fmla="*/ 219074 h 285781"/>
                <a:gd name="connsiteX25" fmla="*/ 881062 w 2800945"/>
                <a:gd name="connsiteY25" fmla="*/ 247650 h 285781"/>
                <a:gd name="connsiteX26" fmla="*/ 1014412 w 2800945"/>
                <a:gd name="connsiteY26" fmla="*/ 280987 h 285781"/>
                <a:gd name="connsiteX27" fmla="*/ 1181100 w 2800945"/>
                <a:gd name="connsiteY27" fmla="*/ 271462 h 285781"/>
                <a:gd name="connsiteX28" fmla="*/ 1323975 w 2800945"/>
                <a:gd name="connsiteY28" fmla="*/ 285750 h 285781"/>
                <a:gd name="connsiteX29" fmla="*/ 1547812 w 2800945"/>
                <a:gd name="connsiteY29" fmla="*/ 266700 h 285781"/>
                <a:gd name="connsiteX30" fmla="*/ 1700212 w 2800945"/>
                <a:gd name="connsiteY30" fmla="*/ 242881 h 285781"/>
                <a:gd name="connsiteX31" fmla="*/ 1757362 w 2800945"/>
                <a:gd name="connsiteY31" fmla="*/ 200025 h 285781"/>
                <a:gd name="connsiteX32" fmla="*/ 1800225 w 2800945"/>
                <a:gd name="connsiteY32" fmla="*/ 185737 h 285781"/>
                <a:gd name="connsiteX33" fmla="*/ 1838325 w 2800945"/>
                <a:gd name="connsiteY33" fmla="*/ 180975 h 285781"/>
                <a:gd name="connsiteX34" fmla="*/ 1833562 w 2800945"/>
                <a:gd name="connsiteY34" fmla="*/ 161925 h 285781"/>
                <a:gd name="connsiteX35" fmla="*/ 1819275 w 2800945"/>
                <a:gd name="connsiteY35" fmla="*/ 157162 h 285781"/>
                <a:gd name="connsiteX36" fmla="*/ 1814512 w 2800945"/>
                <a:gd name="connsiteY36" fmla="*/ 142875 h 285781"/>
                <a:gd name="connsiteX37" fmla="*/ 1828800 w 2800945"/>
                <a:gd name="connsiteY37" fmla="*/ 138112 h 285781"/>
                <a:gd name="connsiteX38" fmla="*/ 1862137 w 2800945"/>
                <a:gd name="connsiteY38" fmla="*/ 147637 h 285781"/>
                <a:gd name="connsiteX39" fmla="*/ 1928812 w 2800945"/>
                <a:gd name="connsiteY39" fmla="*/ 142875 h 285781"/>
                <a:gd name="connsiteX40" fmla="*/ 1971675 w 2800945"/>
                <a:gd name="connsiteY40" fmla="*/ 133350 h 285781"/>
                <a:gd name="connsiteX41" fmla="*/ 2005012 w 2800945"/>
                <a:gd name="connsiteY41" fmla="*/ 128587 h 285781"/>
                <a:gd name="connsiteX42" fmla="*/ 2019300 w 2800945"/>
                <a:gd name="connsiteY42" fmla="*/ 114300 h 285781"/>
                <a:gd name="connsiteX43" fmla="*/ 2043112 w 2800945"/>
                <a:gd name="connsiteY43" fmla="*/ 109537 h 285781"/>
                <a:gd name="connsiteX44" fmla="*/ 2124075 w 2800945"/>
                <a:gd name="connsiteY44" fmla="*/ 114300 h 285781"/>
                <a:gd name="connsiteX45" fmla="*/ 2209800 w 2800945"/>
                <a:gd name="connsiteY45" fmla="*/ 119062 h 285781"/>
                <a:gd name="connsiteX46" fmla="*/ 2238375 w 2800945"/>
                <a:gd name="connsiteY46" fmla="*/ 109537 h 285781"/>
                <a:gd name="connsiteX47" fmla="*/ 2252662 w 2800945"/>
                <a:gd name="connsiteY47" fmla="*/ 100012 h 285781"/>
                <a:gd name="connsiteX48" fmla="*/ 2281237 w 2800945"/>
                <a:gd name="connsiteY48" fmla="*/ 90487 h 285781"/>
                <a:gd name="connsiteX49" fmla="*/ 2376487 w 2800945"/>
                <a:gd name="connsiteY49" fmla="*/ 85725 h 285781"/>
                <a:gd name="connsiteX50" fmla="*/ 2419350 w 2800945"/>
                <a:gd name="connsiteY50" fmla="*/ 66675 h 285781"/>
                <a:gd name="connsiteX51" fmla="*/ 2552700 w 2800945"/>
                <a:gd name="connsiteY51" fmla="*/ 66675 h 285781"/>
                <a:gd name="connsiteX52" fmla="*/ 2581275 w 2800945"/>
                <a:gd name="connsiteY52" fmla="*/ 57150 h 285781"/>
                <a:gd name="connsiteX53" fmla="*/ 2600325 w 2800945"/>
                <a:gd name="connsiteY53" fmla="*/ 52387 h 285781"/>
                <a:gd name="connsiteX54" fmla="*/ 2614612 w 2800945"/>
                <a:gd name="connsiteY54" fmla="*/ 47625 h 285781"/>
                <a:gd name="connsiteX55" fmla="*/ 2724150 w 2800945"/>
                <a:gd name="connsiteY55" fmla="*/ 52387 h 285781"/>
                <a:gd name="connsiteX56" fmla="*/ 2743200 w 2800945"/>
                <a:gd name="connsiteY56" fmla="*/ 61912 h 285781"/>
                <a:gd name="connsiteX57" fmla="*/ 2786062 w 2800945"/>
                <a:gd name="connsiteY57" fmla="*/ 57150 h 285781"/>
                <a:gd name="connsiteX58" fmla="*/ 2771775 w 2800945"/>
                <a:gd name="connsiteY58" fmla="*/ 42862 h 285781"/>
                <a:gd name="connsiteX59" fmla="*/ 2757487 w 2800945"/>
                <a:gd name="connsiteY59" fmla="*/ 38100 h 285781"/>
                <a:gd name="connsiteX60" fmla="*/ 2743200 w 2800945"/>
                <a:gd name="connsiteY60" fmla="*/ 33337 h 285781"/>
                <a:gd name="connsiteX61" fmla="*/ 2614612 w 2800945"/>
                <a:gd name="connsiteY61" fmla="*/ 28575 h 285781"/>
                <a:gd name="connsiteX62" fmla="*/ 2590800 w 2800945"/>
                <a:gd name="connsiteY62" fmla="*/ 23812 h 285781"/>
                <a:gd name="connsiteX63" fmla="*/ 2576512 w 2800945"/>
                <a:gd name="connsiteY63" fmla="*/ 19050 h 285781"/>
                <a:gd name="connsiteX64" fmla="*/ 2481262 w 2800945"/>
                <a:gd name="connsiteY64" fmla="*/ 4762 h 285781"/>
                <a:gd name="connsiteX65" fmla="*/ 2247900 w 2800945"/>
                <a:gd name="connsiteY65" fmla="*/ 0 h 285781"/>
                <a:gd name="connsiteX66" fmla="*/ 2176462 w 2800945"/>
                <a:gd name="connsiteY66" fmla="*/ 4762 h 285781"/>
                <a:gd name="connsiteX67" fmla="*/ 2166937 w 2800945"/>
                <a:gd name="connsiteY67" fmla="*/ 19050 h 285781"/>
                <a:gd name="connsiteX68" fmla="*/ 2133600 w 2800945"/>
                <a:gd name="connsiteY68" fmla="*/ 38100 h 285781"/>
                <a:gd name="connsiteX69" fmla="*/ 2076450 w 2800945"/>
                <a:gd name="connsiteY69" fmla="*/ 23812 h 285781"/>
                <a:gd name="connsiteX70" fmla="*/ 2047875 w 2800945"/>
                <a:gd name="connsiteY70" fmla="*/ 14287 h 285781"/>
                <a:gd name="connsiteX71" fmla="*/ 2033587 w 2800945"/>
                <a:gd name="connsiteY71" fmla="*/ 4762 h 285781"/>
                <a:gd name="connsiteX72" fmla="*/ 1933575 w 2800945"/>
                <a:gd name="connsiteY72" fmla="*/ 9525 h 285781"/>
                <a:gd name="connsiteX73" fmla="*/ 1919287 w 2800945"/>
                <a:gd name="connsiteY73" fmla="*/ 14287 h 285781"/>
                <a:gd name="connsiteX74" fmla="*/ 1900237 w 2800945"/>
                <a:gd name="connsiteY74" fmla="*/ 19050 h 285781"/>
                <a:gd name="connsiteX75" fmla="*/ 1866900 w 2800945"/>
                <a:gd name="connsiteY75" fmla="*/ 23812 h 285781"/>
                <a:gd name="connsiteX76" fmla="*/ 1824037 w 2800945"/>
                <a:gd name="connsiteY76" fmla="*/ 47625 h 285781"/>
                <a:gd name="connsiteX77" fmla="*/ 1781175 w 2800945"/>
                <a:gd name="connsiteY77" fmla="*/ 52387 h 285781"/>
                <a:gd name="connsiteX78" fmla="*/ 1733550 w 2800945"/>
                <a:gd name="connsiteY78" fmla="*/ 71437 h 285781"/>
                <a:gd name="connsiteX79" fmla="*/ 1704975 w 2800945"/>
                <a:gd name="connsiteY79" fmla="*/ 80962 h 285781"/>
                <a:gd name="connsiteX80" fmla="*/ 1638300 w 2800945"/>
                <a:gd name="connsiteY80" fmla="*/ 85725 h 285781"/>
                <a:gd name="connsiteX81" fmla="*/ 1619250 w 2800945"/>
                <a:gd name="connsiteY81" fmla="*/ 90487 h 285781"/>
                <a:gd name="connsiteX82" fmla="*/ 1604962 w 2800945"/>
                <a:gd name="connsiteY82" fmla="*/ 95250 h 285781"/>
                <a:gd name="connsiteX83" fmla="*/ 1476375 w 2800945"/>
                <a:gd name="connsiteY83" fmla="*/ 100012 h 285781"/>
                <a:gd name="connsiteX84" fmla="*/ 1457325 w 2800945"/>
                <a:gd name="connsiteY84" fmla="*/ 104775 h 285781"/>
                <a:gd name="connsiteX85" fmla="*/ 1443037 w 2800945"/>
                <a:gd name="connsiteY85" fmla="*/ 109537 h 285781"/>
                <a:gd name="connsiteX86" fmla="*/ 1323975 w 2800945"/>
                <a:gd name="connsiteY86" fmla="*/ 104775 h 285781"/>
                <a:gd name="connsiteX87" fmla="*/ 1190625 w 2800945"/>
                <a:gd name="connsiteY87" fmla="*/ 109537 h 285781"/>
                <a:gd name="connsiteX88" fmla="*/ 1090612 w 2800945"/>
                <a:gd name="connsiteY88" fmla="*/ 119062 h 285781"/>
                <a:gd name="connsiteX89" fmla="*/ 1076325 w 2800945"/>
                <a:gd name="connsiteY89" fmla="*/ 123825 h 285781"/>
                <a:gd name="connsiteX90" fmla="*/ 1000125 w 2800945"/>
                <a:gd name="connsiteY90" fmla="*/ 114300 h 285781"/>
                <a:gd name="connsiteX91" fmla="*/ 823912 w 2800945"/>
                <a:gd name="connsiteY91" fmla="*/ 109537 h 285781"/>
                <a:gd name="connsiteX92" fmla="*/ 771525 w 2800945"/>
                <a:gd name="connsiteY92" fmla="*/ 95250 h 285781"/>
                <a:gd name="connsiteX93" fmla="*/ 757237 w 2800945"/>
                <a:gd name="connsiteY93" fmla="*/ 90487 h 285781"/>
                <a:gd name="connsiteX94" fmla="*/ 747712 w 2800945"/>
                <a:gd name="connsiteY94" fmla="*/ 76200 h 285781"/>
                <a:gd name="connsiteX95" fmla="*/ 733425 w 2800945"/>
                <a:gd name="connsiteY95" fmla="*/ 71437 h 285781"/>
                <a:gd name="connsiteX96" fmla="*/ 704850 w 2800945"/>
                <a:gd name="connsiteY96" fmla="*/ 57150 h 285781"/>
                <a:gd name="connsiteX97" fmla="*/ 695325 w 2800945"/>
                <a:gd name="connsiteY97" fmla="*/ 52387 h 285781"/>
                <a:gd name="connsiteX98" fmla="*/ 695325 w 2800945"/>
                <a:gd name="connsiteY98" fmla="*/ 52387 h 285781"/>
                <a:gd name="connsiteX99" fmla="*/ 552450 w 2800945"/>
                <a:gd name="connsiteY99" fmla="*/ 52387 h 285781"/>
                <a:gd name="connsiteX100" fmla="*/ 514350 w 2800945"/>
                <a:gd name="connsiteY100" fmla="*/ 42862 h 285781"/>
                <a:gd name="connsiteX101" fmla="*/ 457200 w 2800945"/>
                <a:gd name="connsiteY101" fmla="*/ 38100 h 285781"/>
                <a:gd name="connsiteX102" fmla="*/ 376237 w 2800945"/>
                <a:gd name="connsiteY102" fmla="*/ 52387 h 285781"/>
                <a:gd name="connsiteX103" fmla="*/ 479935 w 2800945"/>
                <a:gd name="connsiteY103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90500 w 2800945"/>
                <a:gd name="connsiteY15" fmla="*/ 119062 h 285781"/>
                <a:gd name="connsiteX16" fmla="*/ 257175 w 2800945"/>
                <a:gd name="connsiteY16" fmla="*/ 133350 h 285781"/>
                <a:gd name="connsiteX17" fmla="*/ 285750 w 2800945"/>
                <a:gd name="connsiteY17" fmla="*/ 142875 h 285781"/>
                <a:gd name="connsiteX18" fmla="*/ 523875 w 2800945"/>
                <a:gd name="connsiteY18" fmla="*/ 147637 h 285781"/>
                <a:gd name="connsiteX19" fmla="*/ 542925 w 2800945"/>
                <a:gd name="connsiteY19" fmla="*/ 152400 h 285781"/>
                <a:gd name="connsiteX20" fmla="*/ 571500 w 2800945"/>
                <a:gd name="connsiteY20" fmla="*/ 161925 h 285781"/>
                <a:gd name="connsiteX21" fmla="*/ 600075 w 2800945"/>
                <a:gd name="connsiteY21" fmla="*/ 171450 h 285781"/>
                <a:gd name="connsiteX22" fmla="*/ 723899 w 2800945"/>
                <a:gd name="connsiteY22" fmla="*/ 219074 h 285781"/>
                <a:gd name="connsiteX23" fmla="*/ 800100 w 2800945"/>
                <a:gd name="connsiteY23" fmla="*/ 214313 h 285781"/>
                <a:gd name="connsiteX24" fmla="*/ 828675 w 2800945"/>
                <a:gd name="connsiteY24" fmla="*/ 219074 h 285781"/>
                <a:gd name="connsiteX25" fmla="*/ 881062 w 2800945"/>
                <a:gd name="connsiteY25" fmla="*/ 247650 h 285781"/>
                <a:gd name="connsiteX26" fmla="*/ 1014412 w 2800945"/>
                <a:gd name="connsiteY26" fmla="*/ 280987 h 285781"/>
                <a:gd name="connsiteX27" fmla="*/ 1181100 w 2800945"/>
                <a:gd name="connsiteY27" fmla="*/ 271462 h 285781"/>
                <a:gd name="connsiteX28" fmla="*/ 1323975 w 2800945"/>
                <a:gd name="connsiteY28" fmla="*/ 285750 h 285781"/>
                <a:gd name="connsiteX29" fmla="*/ 1547812 w 2800945"/>
                <a:gd name="connsiteY29" fmla="*/ 266700 h 285781"/>
                <a:gd name="connsiteX30" fmla="*/ 1700212 w 2800945"/>
                <a:gd name="connsiteY30" fmla="*/ 242881 h 285781"/>
                <a:gd name="connsiteX31" fmla="*/ 1757362 w 2800945"/>
                <a:gd name="connsiteY31" fmla="*/ 200025 h 285781"/>
                <a:gd name="connsiteX32" fmla="*/ 1800225 w 2800945"/>
                <a:gd name="connsiteY32" fmla="*/ 185737 h 285781"/>
                <a:gd name="connsiteX33" fmla="*/ 1838325 w 2800945"/>
                <a:gd name="connsiteY33" fmla="*/ 180975 h 285781"/>
                <a:gd name="connsiteX34" fmla="*/ 1833562 w 2800945"/>
                <a:gd name="connsiteY34" fmla="*/ 161925 h 285781"/>
                <a:gd name="connsiteX35" fmla="*/ 1819275 w 2800945"/>
                <a:gd name="connsiteY35" fmla="*/ 157162 h 285781"/>
                <a:gd name="connsiteX36" fmla="*/ 1814512 w 2800945"/>
                <a:gd name="connsiteY36" fmla="*/ 142875 h 285781"/>
                <a:gd name="connsiteX37" fmla="*/ 1828800 w 2800945"/>
                <a:gd name="connsiteY37" fmla="*/ 138112 h 285781"/>
                <a:gd name="connsiteX38" fmla="*/ 1862137 w 2800945"/>
                <a:gd name="connsiteY38" fmla="*/ 147637 h 285781"/>
                <a:gd name="connsiteX39" fmla="*/ 1928812 w 2800945"/>
                <a:gd name="connsiteY39" fmla="*/ 142875 h 285781"/>
                <a:gd name="connsiteX40" fmla="*/ 1971675 w 2800945"/>
                <a:gd name="connsiteY40" fmla="*/ 133350 h 285781"/>
                <a:gd name="connsiteX41" fmla="*/ 2005012 w 2800945"/>
                <a:gd name="connsiteY41" fmla="*/ 128587 h 285781"/>
                <a:gd name="connsiteX42" fmla="*/ 2019300 w 2800945"/>
                <a:gd name="connsiteY42" fmla="*/ 114300 h 285781"/>
                <a:gd name="connsiteX43" fmla="*/ 2043112 w 2800945"/>
                <a:gd name="connsiteY43" fmla="*/ 109537 h 285781"/>
                <a:gd name="connsiteX44" fmla="*/ 2124075 w 2800945"/>
                <a:gd name="connsiteY44" fmla="*/ 114300 h 285781"/>
                <a:gd name="connsiteX45" fmla="*/ 2209800 w 2800945"/>
                <a:gd name="connsiteY45" fmla="*/ 119062 h 285781"/>
                <a:gd name="connsiteX46" fmla="*/ 2238375 w 2800945"/>
                <a:gd name="connsiteY46" fmla="*/ 109537 h 285781"/>
                <a:gd name="connsiteX47" fmla="*/ 2252662 w 2800945"/>
                <a:gd name="connsiteY47" fmla="*/ 100012 h 285781"/>
                <a:gd name="connsiteX48" fmla="*/ 2281237 w 2800945"/>
                <a:gd name="connsiteY48" fmla="*/ 90487 h 285781"/>
                <a:gd name="connsiteX49" fmla="*/ 2376487 w 2800945"/>
                <a:gd name="connsiteY49" fmla="*/ 85725 h 285781"/>
                <a:gd name="connsiteX50" fmla="*/ 2419350 w 2800945"/>
                <a:gd name="connsiteY50" fmla="*/ 66675 h 285781"/>
                <a:gd name="connsiteX51" fmla="*/ 2552700 w 2800945"/>
                <a:gd name="connsiteY51" fmla="*/ 66675 h 285781"/>
                <a:gd name="connsiteX52" fmla="*/ 2581275 w 2800945"/>
                <a:gd name="connsiteY52" fmla="*/ 57150 h 285781"/>
                <a:gd name="connsiteX53" fmla="*/ 2600325 w 2800945"/>
                <a:gd name="connsiteY53" fmla="*/ 52387 h 285781"/>
                <a:gd name="connsiteX54" fmla="*/ 2614612 w 2800945"/>
                <a:gd name="connsiteY54" fmla="*/ 47625 h 285781"/>
                <a:gd name="connsiteX55" fmla="*/ 2724150 w 2800945"/>
                <a:gd name="connsiteY55" fmla="*/ 52387 h 285781"/>
                <a:gd name="connsiteX56" fmla="*/ 2743200 w 2800945"/>
                <a:gd name="connsiteY56" fmla="*/ 61912 h 285781"/>
                <a:gd name="connsiteX57" fmla="*/ 2786062 w 2800945"/>
                <a:gd name="connsiteY57" fmla="*/ 57150 h 285781"/>
                <a:gd name="connsiteX58" fmla="*/ 2771775 w 2800945"/>
                <a:gd name="connsiteY58" fmla="*/ 42862 h 285781"/>
                <a:gd name="connsiteX59" fmla="*/ 2757487 w 2800945"/>
                <a:gd name="connsiteY59" fmla="*/ 38100 h 285781"/>
                <a:gd name="connsiteX60" fmla="*/ 2743200 w 2800945"/>
                <a:gd name="connsiteY60" fmla="*/ 33337 h 285781"/>
                <a:gd name="connsiteX61" fmla="*/ 2614612 w 2800945"/>
                <a:gd name="connsiteY61" fmla="*/ 28575 h 285781"/>
                <a:gd name="connsiteX62" fmla="*/ 2590800 w 2800945"/>
                <a:gd name="connsiteY62" fmla="*/ 23812 h 285781"/>
                <a:gd name="connsiteX63" fmla="*/ 2576512 w 2800945"/>
                <a:gd name="connsiteY63" fmla="*/ 19050 h 285781"/>
                <a:gd name="connsiteX64" fmla="*/ 2481262 w 2800945"/>
                <a:gd name="connsiteY64" fmla="*/ 4762 h 285781"/>
                <a:gd name="connsiteX65" fmla="*/ 2247900 w 2800945"/>
                <a:gd name="connsiteY65" fmla="*/ 0 h 285781"/>
                <a:gd name="connsiteX66" fmla="*/ 2176462 w 2800945"/>
                <a:gd name="connsiteY66" fmla="*/ 4762 h 285781"/>
                <a:gd name="connsiteX67" fmla="*/ 2166937 w 2800945"/>
                <a:gd name="connsiteY67" fmla="*/ 19050 h 285781"/>
                <a:gd name="connsiteX68" fmla="*/ 2133600 w 2800945"/>
                <a:gd name="connsiteY68" fmla="*/ 38100 h 285781"/>
                <a:gd name="connsiteX69" fmla="*/ 2076450 w 2800945"/>
                <a:gd name="connsiteY69" fmla="*/ 23812 h 285781"/>
                <a:gd name="connsiteX70" fmla="*/ 2047875 w 2800945"/>
                <a:gd name="connsiteY70" fmla="*/ 14287 h 285781"/>
                <a:gd name="connsiteX71" fmla="*/ 2033587 w 2800945"/>
                <a:gd name="connsiteY71" fmla="*/ 4762 h 285781"/>
                <a:gd name="connsiteX72" fmla="*/ 1933575 w 2800945"/>
                <a:gd name="connsiteY72" fmla="*/ 9525 h 285781"/>
                <a:gd name="connsiteX73" fmla="*/ 1919287 w 2800945"/>
                <a:gd name="connsiteY73" fmla="*/ 14287 h 285781"/>
                <a:gd name="connsiteX74" fmla="*/ 1900237 w 2800945"/>
                <a:gd name="connsiteY74" fmla="*/ 19050 h 285781"/>
                <a:gd name="connsiteX75" fmla="*/ 1866900 w 2800945"/>
                <a:gd name="connsiteY75" fmla="*/ 23812 h 285781"/>
                <a:gd name="connsiteX76" fmla="*/ 1824037 w 2800945"/>
                <a:gd name="connsiteY76" fmla="*/ 47625 h 285781"/>
                <a:gd name="connsiteX77" fmla="*/ 1781175 w 2800945"/>
                <a:gd name="connsiteY77" fmla="*/ 52387 h 285781"/>
                <a:gd name="connsiteX78" fmla="*/ 1733550 w 2800945"/>
                <a:gd name="connsiteY78" fmla="*/ 71437 h 285781"/>
                <a:gd name="connsiteX79" fmla="*/ 1704975 w 2800945"/>
                <a:gd name="connsiteY79" fmla="*/ 80962 h 285781"/>
                <a:gd name="connsiteX80" fmla="*/ 1638300 w 2800945"/>
                <a:gd name="connsiteY80" fmla="*/ 85725 h 285781"/>
                <a:gd name="connsiteX81" fmla="*/ 1619250 w 2800945"/>
                <a:gd name="connsiteY81" fmla="*/ 90487 h 285781"/>
                <a:gd name="connsiteX82" fmla="*/ 1604962 w 2800945"/>
                <a:gd name="connsiteY82" fmla="*/ 95250 h 285781"/>
                <a:gd name="connsiteX83" fmla="*/ 1476375 w 2800945"/>
                <a:gd name="connsiteY83" fmla="*/ 100012 h 285781"/>
                <a:gd name="connsiteX84" fmla="*/ 1457325 w 2800945"/>
                <a:gd name="connsiteY84" fmla="*/ 104775 h 285781"/>
                <a:gd name="connsiteX85" fmla="*/ 1443037 w 2800945"/>
                <a:gd name="connsiteY85" fmla="*/ 109537 h 285781"/>
                <a:gd name="connsiteX86" fmla="*/ 1323975 w 2800945"/>
                <a:gd name="connsiteY86" fmla="*/ 104775 h 285781"/>
                <a:gd name="connsiteX87" fmla="*/ 1190625 w 2800945"/>
                <a:gd name="connsiteY87" fmla="*/ 109537 h 285781"/>
                <a:gd name="connsiteX88" fmla="*/ 1090612 w 2800945"/>
                <a:gd name="connsiteY88" fmla="*/ 119062 h 285781"/>
                <a:gd name="connsiteX89" fmla="*/ 1076325 w 2800945"/>
                <a:gd name="connsiteY89" fmla="*/ 123825 h 285781"/>
                <a:gd name="connsiteX90" fmla="*/ 1000125 w 2800945"/>
                <a:gd name="connsiteY90" fmla="*/ 114300 h 285781"/>
                <a:gd name="connsiteX91" fmla="*/ 823912 w 2800945"/>
                <a:gd name="connsiteY91" fmla="*/ 109537 h 285781"/>
                <a:gd name="connsiteX92" fmla="*/ 771525 w 2800945"/>
                <a:gd name="connsiteY92" fmla="*/ 95250 h 285781"/>
                <a:gd name="connsiteX93" fmla="*/ 757237 w 2800945"/>
                <a:gd name="connsiteY93" fmla="*/ 90487 h 285781"/>
                <a:gd name="connsiteX94" fmla="*/ 747712 w 2800945"/>
                <a:gd name="connsiteY94" fmla="*/ 76200 h 285781"/>
                <a:gd name="connsiteX95" fmla="*/ 733425 w 2800945"/>
                <a:gd name="connsiteY95" fmla="*/ 71437 h 285781"/>
                <a:gd name="connsiteX96" fmla="*/ 704850 w 2800945"/>
                <a:gd name="connsiteY96" fmla="*/ 57150 h 285781"/>
                <a:gd name="connsiteX97" fmla="*/ 695325 w 2800945"/>
                <a:gd name="connsiteY97" fmla="*/ 52387 h 285781"/>
                <a:gd name="connsiteX98" fmla="*/ 695325 w 2800945"/>
                <a:gd name="connsiteY98" fmla="*/ 52387 h 285781"/>
                <a:gd name="connsiteX99" fmla="*/ 552450 w 2800945"/>
                <a:gd name="connsiteY99" fmla="*/ 52387 h 285781"/>
                <a:gd name="connsiteX100" fmla="*/ 514350 w 2800945"/>
                <a:gd name="connsiteY100" fmla="*/ 42862 h 285781"/>
                <a:gd name="connsiteX101" fmla="*/ 457200 w 2800945"/>
                <a:gd name="connsiteY101" fmla="*/ 38100 h 285781"/>
                <a:gd name="connsiteX102" fmla="*/ 376237 w 2800945"/>
                <a:gd name="connsiteY102" fmla="*/ 52387 h 285781"/>
                <a:gd name="connsiteX103" fmla="*/ 479935 w 2800945"/>
                <a:gd name="connsiteY103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257175 w 2800945"/>
                <a:gd name="connsiteY15" fmla="*/ 133350 h 285781"/>
                <a:gd name="connsiteX16" fmla="*/ 285750 w 2800945"/>
                <a:gd name="connsiteY16" fmla="*/ 142875 h 285781"/>
                <a:gd name="connsiteX17" fmla="*/ 523875 w 2800945"/>
                <a:gd name="connsiteY17" fmla="*/ 147637 h 285781"/>
                <a:gd name="connsiteX18" fmla="*/ 542925 w 2800945"/>
                <a:gd name="connsiteY18" fmla="*/ 152400 h 285781"/>
                <a:gd name="connsiteX19" fmla="*/ 571500 w 2800945"/>
                <a:gd name="connsiteY19" fmla="*/ 161925 h 285781"/>
                <a:gd name="connsiteX20" fmla="*/ 600075 w 2800945"/>
                <a:gd name="connsiteY20" fmla="*/ 171450 h 285781"/>
                <a:gd name="connsiteX21" fmla="*/ 723899 w 2800945"/>
                <a:gd name="connsiteY21" fmla="*/ 219074 h 285781"/>
                <a:gd name="connsiteX22" fmla="*/ 800100 w 2800945"/>
                <a:gd name="connsiteY22" fmla="*/ 214313 h 285781"/>
                <a:gd name="connsiteX23" fmla="*/ 828675 w 2800945"/>
                <a:gd name="connsiteY23" fmla="*/ 219074 h 285781"/>
                <a:gd name="connsiteX24" fmla="*/ 881062 w 2800945"/>
                <a:gd name="connsiteY24" fmla="*/ 247650 h 285781"/>
                <a:gd name="connsiteX25" fmla="*/ 1014412 w 2800945"/>
                <a:gd name="connsiteY25" fmla="*/ 280987 h 285781"/>
                <a:gd name="connsiteX26" fmla="*/ 1181100 w 2800945"/>
                <a:gd name="connsiteY26" fmla="*/ 271462 h 285781"/>
                <a:gd name="connsiteX27" fmla="*/ 1323975 w 2800945"/>
                <a:gd name="connsiteY27" fmla="*/ 285750 h 285781"/>
                <a:gd name="connsiteX28" fmla="*/ 1547812 w 2800945"/>
                <a:gd name="connsiteY28" fmla="*/ 266700 h 285781"/>
                <a:gd name="connsiteX29" fmla="*/ 1700212 w 2800945"/>
                <a:gd name="connsiteY29" fmla="*/ 242881 h 285781"/>
                <a:gd name="connsiteX30" fmla="*/ 1757362 w 2800945"/>
                <a:gd name="connsiteY30" fmla="*/ 200025 h 285781"/>
                <a:gd name="connsiteX31" fmla="*/ 1800225 w 2800945"/>
                <a:gd name="connsiteY31" fmla="*/ 185737 h 285781"/>
                <a:gd name="connsiteX32" fmla="*/ 1838325 w 2800945"/>
                <a:gd name="connsiteY32" fmla="*/ 180975 h 285781"/>
                <a:gd name="connsiteX33" fmla="*/ 1833562 w 2800945"/>
                <a:gd name="connsiteY33" fmla="*/ 161925 h 285781"/>
                <a:gd name="connsiteX34" fmla="*/ 1819275 w 2800945"/>
                <a:gd name="connsiteY34" fmla="*/ 157162 h 285781"/>
                <a:gd name="connsiteX35" fmla="*/ 1814512 w 2800945"/>
                <a:gd name="connsiteY35" fmla="*/ 142875 h 285781"/>
                <a:gd name="connsiteX36" fmla="*/ 1828800 w 2800945"/>
                <a:gd name="connsiteY36" fmla="*/ 138112 h 285781"/>
                <a:gd name="connsiteX37" fmla="*/ 1862137 w 2800945"/>
                <a:gd name="connsiteY37" fmla="*/ 147637 h 285781"/>
                <a:gd name="connsiteX38" fmla="*/ 1928812 w 2800945"/>
                <a:gd name="connsiteY38" fmla="*/ 142875 h 285781"/>
                <a:gd name="connsiteX39" fmla="*/ 1971675 w 2800945"/>
                <a:gd name="connsiteY39" fmla="*/ 133350 h 285781"/>
                <a:gd name="connsiteX40" fmla="*/ 2005012 w 2800945"/>
                <a:gd name="connsiteY40" fmla="*/ 128587 h 285781"/>
                <a:gd name="connsiteX41" fmla="*/ 2019300 w 2800945"/>
                <a:gd name="connsiteY41" fmla="*/ 114300 h 285781"/>
                <a:gd name="connsiteX42" fmla="*/ 2043112 w 2800945"/>
                <a:gd name="connsiteY42" fmla="*/ 109537 h 285781"/>
                <a:gd name="connsiteX43" fmla="*/ 2124075 w 2800945"/>
                <a:gd name="connsiteY43" fmla="*/ 114300 h 285781"/>
                <a:gd name="connsiteX44" fmla="*/ 2209800 w 2800945"/>
                <a:gd name="connsiteY44" fmla="*/ 119062 h 285781"/>
                <a:gd name="connsiteX45" fmla="*/ 2238375 w 2800945"/>
                <a:gd name="connsiteY45" fmla="*/ 109537 h 285781"/>
                <a:gd name="connsiteX46" fmla="*/ 2252662 w 2800945"/>
                <a:gd name="connsiteY46" fmla="*/ 100012 h 285781"/>
                <a:gd name="connsiteX47" fmla="*/ 2281237 w 2800945"/>
                <a:gd name="connsiteY47" fmla="*/ 90487 h 285781"/>
                <a:gd name="connsiteX48" fmla="*/ 2376487 w 2800945"/>
                <a:gd name="connsiteY48" fmla="*/ 85725 h 285781"/>
                <a:gd name="connsiteX49" fmla="*/ 2419350 w 2800945"/>
                <a:gd name="connsiteY49" fmla="*/ 66675 h 285781"/>
                <a:gd name="connsiteX50" fmla="*/ 2552700 w 2800945"/>
                <a:gd name="connsiteY50" fmla="*/ 66675 h 285781"/>
                <a:gd name="connsiteX51" fmla="*/ 2581275 w 2800945"/>
                <a:gd name="connsiteY51" fmla="*/ 57150 h 285781"/>
                <a:gd name="connsiteX52" fmla="*/ 2600325 w 2800945"/>
                <a:gd name="connsiteY52" fmla="*/ 52387 h 285781"/>
                <a:gd name="connsiteX53" fmla="*/ 2614612 w 2800945"/>
                <a:gd name="connsiteY53" fmla="*/ 47625 h 285781"/>
                <a:gd name="connsiteX54" fmla="*/ 2724150 w 2800945"/>
                <a:gd name="connsiteY54" fmla="*/ 52387 h 285781"/>
                <a:gd name="connsiteX55" fmla="*/ 2743200 w 2800945"/>
                <a:gd name="connsiteY55" fmla="*/ 61912 h 285781"/>
                <a:gd name="connsiteX56" fmla="*/ 2786062 w 2800945"/>
                <a:gd name="connsiteY56" fmla="*/ 57150 h 285781"/>
                <a:gd name="connsiteX57" fmla="*/ 2771775 w 2800945"/>
                <a:gd name="connsiteY57" fmla="*/ 42862 h 285781"/>
                <a:gd name="connsiteX58" fmla="*/ 2757487 w 2800945"/>
                <a:gd name="connsiteY58" fmla="*/ 38100 h 285781"/>
                <a:gd name="connsiteX59" fmla="*/ 2743200 w 2800945"/>
                <a:gd name="connsiteY59" fmla="*/ 33337 h 285781"/>
                <a:gd name="connsiteX60" fmla="*/ 2614612 w 2800945"/>
                <a:gd name="connsiteY60" fmla="*/ 28575 h 285781"/>
                <a:gd name="connsiteX61" fmla="*/ 2590800 w 2800945"/>
                <a:gd name="connsiteY61" fmla="*/ 23812 h 285781"/>
                <a:gd name="connsiteX62" fmla="*/ 2576512 w 2800945"/>
                <a:gd name="connsiteY62" fmla="*/ 19050 h 285781"/>
                <a:gd name="connsiteX63" fmla="*/ 2481262 w 2800945"/>
                <a:gd name="connsiteY63" fmla="*/ 4762 h 285781"/>
                <a:gd name="connsiteX64" fmla="*/ 2247900 w 2800945"/>
                <a:gd name="connsiteY64" fmla="*/ 0 h 285781"/>
                <a:gd name="connsiteX65" fmla="*/ 2176462 w 2800945"/>
                <a:gd name="connsiteY65" fmla="*/ 4762 h 285781"/>
                <a:gd name="connsiteX66" fmla="*/ 2166937 w 2800945"/>
                <a:gd name="connsiteY66" fmla="*/ 19050 h 285781"/>
                <a:gd name="connsiteX67" fmla="*/ 2133600 w 2800945"/>
                <a:gd name="connsiteY67" fmla="*/ 38100 h 285781"/>
                <a:gd name="connsiteX68" fmla="*/ 2076450 w 2800945"/>
                <a:gd name="connsiteY68" fmla="*/ 23812 h 285781"/>
                <a:gd name="connsiteX69" fmla="*/ 2047875 w 2800945"/>
                <a:gd name="connsiteY69" fmla="*/ 14287 h 285781"/>
                <a:gd name="connsiteX70" fmla="*/ 2033587 w 2800945"/>
                <a:gd name="connsiteY70" fmla="*/ 4762 h 285781"/>
                <a:gd name="connsiteX71" fmla="*/ 1933575 w 2800945"/>
                <a:gd name="connsiteY71" fmla="*/ 9525 h 285781"/>
                <a:gd name="connsiteX72" fmla="*/ 1919287 w 2800945"/>
                <a:gd name="connsiteY72" fmla="*/ 14287 h 285781"/>
                <a:gd name="connsiteX73" fmla="*/ 1900237 w 2800945"/>
                <a:gd name="connsiteY73" fmla="*/ 19050 h 285781"/>
                <a:gd name="connsiteX74" fmla="*/ 1866900 w 2800945"/>
                <a:gd name="connsiteY74" fmla="*/ 23812 h 285781"/>
                <a:gd name="connsiteX75" fmla="*/ 1824037 w 2800945"/>
                <a:gd name="connsiteY75" fmla="*/ 47625 h 285781"/>
                <a:gd name="connsiteX76" fmla="*/ 1781175 w 2800945"/>
                <a:gd name="connsiteY76" fmla="*/ 52387 h 285781"/>
                <a:gd name="connsiteX77" fmla="*/ 1733550 w 2800945"/>
                <a:gd name="connsiteY77" fmla="*/ 71437 h 285781"/>
                <a:gd name="connsiteX78" fmla="*/ 1704975 w 2800945"/>
                <a:gd name="connsiteY78" fmla="*/ 80962 h 285781"/>
                <a:gd name="connsiteX79" fmla="*/ 1638300 w 2800945"/>
                <a:gd name="connsiteY79" fmla="*/ 85725 h 285781"/>
                <a:gd name="connsiteX80" fmla="*/ 1619250 w 2800945"/>
                <a:gd name="connsiteY80" fmla="*/ 90487 h 285781"/>
                <a:gd name="connsiteX81" fmla="*/ 1604962 w 2800945"/>
                <a:gd name="connsiteY81" fmla="*/ 95250 h 285781"/>
                <a:gd name="connsiteX82" fmla="*/ 1476375 w 2800945"/>
                <a:gd name="connsiteY82" fmla="*/ 100012 h 285781"/>
                <a:gd name="connsiteX83" fmla="*/ 1457325 w 2800945"/>
                <a:gd name="connsiteY83" fmla="*/ 104775 h 285781"/>
                <a:gd name="connsiteX84" fmla="*/ 1443037 w 2800945"/>
                <a:gd name="connsiteY84" fmla="*/ 109537 h 285781"/>
                <a:gd name="connsiteX85" fmla="*/ 1323975 w 2800945"/>
                <a:gd name="connsiteY85" fmla="*/ 104775 h 285781"/>
                <a:gd name="connsiteX86" fmla="*/ 1190625 w 2800945"/>
                <a:gd name="connsiteY86" fmla="*/ 109537 h 285781"/>
                <a:gd name="connsiteX87" fmla="*/ 1090612 w 2800945"/>
                <a:gd name="connsiteY87" fmla="*/ 119062 h 285781"/>
                <a:gd name="connsiteX88" fmla="*/ 1076325 w 2800945"/>
                <a:gd name="connsiteY88" fmla="*/ 123825 h 285781"/>
                <a:gd name="connsiteX89" fmla="*/ 1000125 w 2800945"/>
                <a:gd name="connsiteY89" fmla="*/ 114300 h 285781"/>
                <a:gd name="connsiteX90" fmla="*/ 823912 w 2800945"/>
                <a:gd name="connsiteY90" fmla="*/ 109537 h 285781"/>
                <a:gd name="connsiteX91" fmla="*/ 771525 w 2800945"/>
                <a:gd name="connsiteY91" fmla="*/ 95250 h 285781"/>
                <a:gd name="connsiteX92" fmla="*/ 757237 w 2800945"/>
                <a:gd name="connsiteY92" fmla="*/ 90487 h 285781"/>
                <a:gd name="connsiteX93" fmla="*/ 747712 w 2800945"/>
                <a:gd name="connsiteY93" fmla="*/ 76200 h 285781"/>
                <a:gd name="connsiteX94" fmla="*/ 733425 w 2800945"/>
                <a:gd name="connsiteY94" fmla="*/ 71437 h 285781"/>
                <a:gd name="connsiteX95" fmla="*/ 704850 w 2800945"/>
                <a:gd name="connsiteY95" fmla="*/ 57150 h 285781"/>
                <a:gd name="connsiteX96" fmla="*/ 695325 w 2800945"/>
                <a:gd name="connsiteY96" fmla="*/ 52387 h 285781"/>
                <a:gd name="connsiteX97" fmla="*/ 695325 w 2800945"/>
                <a:gd name="connsiteY97" fmla="*/ 52387 h 285781"/>
                <a:gd name="connsiteX98" fmla="*/ 552450 w 2800945"/>
                <a:gd name="connsiteY98" fmla="*/ 52387 h 285781"/>
                <a:gd name="connsiteX99" fmla="*/ 514350 w 2800945"/>
                <a:gd name="connsiteY99" fmla="*/ 42862 h 285781"/>
                <a:gd name="connsiteX100" fmla="*/ 457200 w 2800945"/>
                <a:gd name="connsiteY100" fmla="*/ 38100 h 285781"/>
                <a:gd name="connsiteX101" fmla="*/ 376237 w 2800945"/>
                <a:gd name="connsiteY101" fmla="*/ 52387 h 285781"/>
                <a:gd name="connsiteX102" fmla="*/ 479935 w 2800945"/>
                <a:gd name="connsiteY102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47637 w 2800945"/>
                <a:gd name="connsiteY2" fmla="*/ 85725 h 285781"/>
                <a:gd name="connsiteX3" fmla="*/ 133350 w 2800945"/>
                <a:gd name="connsiteY3" fmla="*/ 95250 h 285781"/>
                <a:gd name="connsiteX4" fmla="*/ 128587 w 2800945"/>
                <a:gd name="connsiteY4" fmla="*/ 80962 h 285781"/>
                <a:gd name="connsiteX5" fmla="*/ 104775 w 2800945"/>
                <a:gd name="connsiteY5" fmla="*/ 57150 h 285781"/>
                <a:gd name="connsiteX6" fmla="*/ 76200 w 2800945"/>
                <a:gd name="connsiteY6" fmla="*/ 52387 h 285781"/>
                <a:gd name="connsiteX7" fmla="*/ 47625 w 2800945"/>
                <a:gd name="connsiteY7" fmla="*/ 57150 h 285781"/>
                <a:gd name="connsiteX8" fmla="*/ 19050 w 2800945"/>
                <a:gd name="connsiteY8" fmla="*/ 66675 h 285781"/>
                <a:gd name="connsiteX9" fmla="*/ 0 w 2800945"/>
                <a:gd name="connsiteY9" fmla="*/ 71437 h 285781"/>
                <a:gd name="connsiteX10" fmla="*/ 76200 w 2800945"/>
                <a:gd name="connsiteY10" fmla="*/ 76200 h 285781"/>
                <a:gd name="connsiteX11" fmla="*/ 90487 w 2800945"/>
                <a:gd name="connsiteY11" fmla="*/ 80962 h 285781"/>
                <a:gd name="connsiteX12" fmla="*/ 123825 w 2800945"/>
                <a:gd name="connsiteY12" fmla="*/ 90487 h 285781"/>
                <a:gd name="connsiteX13" fmla="*/ 152400 w 2800945"/>
                <a:gd name="connsiteY13" fmla="*/ 104775 h 285781"/>
                <a:gd name="connsiteX14" fmla="*/ 257175 w 2800945"/>
                <a:gd name="connsiteY14" fmla="*/ 133350 h 285781"/>
                <a:gd name="connsiteX15" fmla="*/ 285750 w 2800945"/>
                <a:gd name="connsiteY15" fmla="*/ 142875 h 285781"/>
                <a:gd name="connsiteX16" fmla="*/ 523875 w 2800945"/>
                <a:gd name="connsiteY16" fmla="*/ 147637 h 285781"/>
                <a:gd name="connsiteX17" fmla="*/ 542925 w 2800945"/>
                <a:gd name="connsiteY17" fmla="*/ 152400 h 285781"/>
                <a:gd name="connsiteX18" fmla="*/ 571500 w 2800945"/>
                <a:gd name="connsiteY18" fmla="*/ 161925 h 285781"/>
                <a:gd name="connsiteX19" fmla="*/ 600075 w 2800945"/>
                <a:gd name="connsiteY19" fmla="*/ 171450 h 285781"/>
                <a:gd name="connsiteX20" fmla="*/ 723899 w 2800945"/>
                <a:gd name="connsiteY20" fmla="*/ 219074 h 285781"/>
                <a:gd name="connsiteX21" fmla="*/ 800100 w 2800945"/>
                <a:gd name="connsiteY21" fmla="*/ 214313 h 285781"/>
                <a:gd name="connsiteX22" fmla="*/ 828675 w 2800945"/>
                <a:gd name="connsiteY22" fmla="*/ 219074 h 285781"/>
                <a:gd name="connsiteX23" fmla="*/ 881062 w 2800945"/>
                <a:gd name="connsiteY23" fmla="*/ 247650 h 285781"/>
                <a:gd name="connsiteX24" fmla="*/ 1014412 w 2800945"/>
                <a:gd name="connsiteY24" fmla="*/ 280987 h 285781"/>
                <a:gd name="connsiteX25" fmla="*/ 1181100 w 2800945"/>
                <a:gd name="connsiteY25" fmla="*/ 271462 h 285781"/>
                <a:gd name="connsiteX26" fmla="*/ 1323975 w 2800945"/>
                <a:gd name="connsiteY26" fmla="*/ 285750 h 285781"/>
                <a:gd name="connsiteX27" fmla="*/ 1547812 w 2800945"/>
                <a:gd name="connsiteY27" fmla="*/ 266700 h 285781"/>
                <a:gd name="connsiteX28" fmla="*/ 1700212 w 2800945"/>
                <a:gd name="connsiteY28" fmla="*/ 242881 h 285781"/>
                <a:gd name="connsiteX29" fmla="*/ 1757362 w 2800945"/>
                <a:gd name="connsiteY29" fmla="*/ 200025 h 285781"/>
                <a:gd name="connsiteX30" fmla="*/ 1800225 w 2800945"/>
                <a:gd name="connsiteY30" fmla="*/ 185737 h 285781"/>
                <a:gd name="connsiteX31" fmla="*/ 1838325 w 2800945"/>
                <a:gd name="connsiteY31" fmla="*/ 180975 h 285781"/>
                <a:gd name="connsiteX32" fmla="*/ 1833562 w 2800945"/>
                <a:gd name="connsiteY32" fmla="*/ 161925 h 285781"/>
                <a:gd name="connsiteX33" fmla="*/ 1819275 w 2800945"/>
                <a:gd name="connsiteY33" fmla="*/ 157162 h 285781"/>
                <a:gd name="connsiteX34" fmla="*/ 1814512 w 2800945"/>
                <a:gd name="connsiteY34" fmla="*/ 142875 h 285781"/>
                <a:gd name="connsiteX35" fmla="*/ 1828800 w 2800945"/>
                <a:gd name="connsiteY35" fmla="*/ 138112 h 285781"/>
                <a:gd name="connsiteX36" fmla="*/ 1862137 w 2800945"/>
                <a:gd name="connsiteY36" fmla="*/ 147637 h 285781"/>
                <a:gd name="connsiteX37" fmla="*/ 1928812 w 2800945"/>
                <a:gd name="connsiteY37" fmla="*/ 142875 h 285781"/>
                <a:gd name="connsiteX38" fmla="*/ 1971675 w 2800945"/>
                <a:gd name="connsiteY38" fmla="*/ 133350 h 285781"/>
                <a:gd name="connsiteX39" fmla="*/ 2005012 w 2800945"/>
                <a:gd name="connsiteY39" fmla="*/ 128587 h 285781"/>
                <a:gd name="connsiteX40" fmla="*/ 2019300 w 2800945"/>
                <a:gd name="connsiteY40" fmla="*/ 114300 h 285781"/>
                <a:gd name="connsiteX41" fmla="*/ 2043112 w 2800945"/>
                <a:gd name="connsiteY41" fmla="*/ 109537 h 285781"/>
                <a:gd name="connsiteX42" fmla="*/ 2124075 w 2800945"/>
                <a:gd name="connsiteY42" fmla="*/ 114300 h 285781"/>
                <a:gd name="connsiteX43" fmla="*/ 2209800 w 2800945"/>
                <a:gd name="connsiteY43" fmla="*/ 119062 h 285781"/>
                <a:gd name="connsiteX44" fmla="*/ 2238375 w 2800945"/>
                <a:gd name="connsiteY44" fmla="*/ 109537 h 285781"/>
                <a:gd name="connsiteX45" fmla="*/ 2252662 w 2800945"/>
                <a:gd name="connsiteY45" fmla="*/ 100012 h 285781"/>
                <a:gd name="connsiteX46" fmla="*/ 2281237 w 2800945"/>
                <a:gd name="connsiteY46" fmla="*/ 90487 h 285781"/>
                <a:gd name="connsiteX47" fmla="*/ 2376487 w 2800945"/>
                <a:gd name="connsiteY47" fmla="*/ 85725 h 285781"/>
                <a:gd name="connsiteX48" fmla="*/ 2419350 w 2800945"/>
                <a:gd name="connsiteY48" fmla="*/ 66675 h 285781"/>
                <a:gd name="connsiteX49" fmla="*/ 2552700 w 2800945"/>
                <a:gd name="connsiteY49" fmla="*/ 66675 h 285781"/>
                <a:gd name="connsiteX50" fmla="*/ 2581275 w 2800945"/>
                <a:gd name="connsiteY50" fmla="*/ 57150 h 285781"/>
                <a:gd name="connsiteX51" fmla="*/ 2600325 w 2800945"/>
                <a:gd name="connsiteY51" fmla="*/ 52387 h 285781"/>
                <a:gd name="connsiteX52" fmla="*/ 2614612 w 2800945"/>
                <a:gd name="connsiteY52" fmla="*/ 47625 h 285781"/>
                <a:gd name="connsiteX53" fmla="*/ 2724150 w 2800945"/>
                <a:gd name="connsiteY53" fmla="*/ 52387 h 285781"/>
                <a:gd name="connsiteX54" fmla="*/ 2743200 w 2800945"/>
                <a:gd name="connsiteY54" fmla="*/ 61912 h 285781"/>
                <a:gd name="connsiteX55" fmla="*/ 2786062 w 2800945"/>
                <a:gd name="connsiteY55" fmla="*/ 57150 h 285781"/>
                <a:gd name="connsiteX56" fmla="*/ 2771775 w 2800945"/>
                <a:gd name="connsiteY56" fmla="*/ 42862 h 285781"/>
                <a:gd name="connsiteX57" fmla="*/ 2757487 w 2800945"/>
                <a:gd name="connsiteY57" fmla="*/ 38100 h 285781"/>
                <a:gd name="connsiteX58" fmla="*/ 2743200 w 2800945"/>
                <a:gd name="connsiteY58" fmla="*/ 33337 h 285781"/>
                <a:gd name="connsiteX59" fmla="*/ 2614612 w 2800945"/>
                <a:gd name="connsiteY59" fmla="*/ 28575 h 285781"/>
                <a:gd name="connsiteX60" fmla="*/ 2590800 w 2800945"/>
                <a:gd name="connsiteY60" fmla="*/ 23812 h 285781"/>
                <a:gd name="connsiteX61" fmla="*/ 2576512 w 2800945"/>
                <a:gd name="connsiteY61" fmla="*/ 19050 h 285781"/>
                <a:gd name="connsiteX62" fmla="*/ 2481262 w 2800945"/>
                <a:gd name="connsiteY62" fmla="*/ 4762 h 285781"/>
                <a:gd name="connsiteX63" fmla="*/ 2247900 w 2800945"/>
                <a:gd name="connsiteY63" fmla="*/ 0 h 285781"/>
                <a:gd name="connsiteX64" fmla="*/ 2176462 w 2800945"/>
                <a:gd name="connsiteY64" fmla="*/ 4762 h 285781"/>
                <a:gd name="connsiteX65" fmla="*/ 2166937 w 2800945"/>
                <a:gd name="connsiteY65" fmla="*/ 19050 h 285781"/>
                <a:gd name="connsiteX66" fmla="*/ 2133600 w 2800945"/>
                <a:gd name="connsiteY66" fmla="*/ 38100 h 285781"/>
                <a:gd name="connsiteX67" fmla="*/ 2076450 w 2800945"/>
                <a:gd name="connsiteY67" fmla="*/ 23812 h 285781"/>
                <a:gd name="connsiteX68" fmla="*/ 2047875 w 2800945"/>
                <a:gd name="connsiteY68" fmla="*/ 14287 h 285781"/>
                <a:gd name="connsiteX69" fmla="*/ 2033587 w 2800945"/>
                <a:gd name="connsiteY69" fmla="*/ 4762 h 285781"/>
                <a:gd name="connsiteX70" fmla="*/ 1933575 w 2800945"/>
                <a:gd name="connsiteY70" fmla="*/ 9525 h 285781"/>
                <a:gd name="connsiteX71" fmla="*/ 1919287 w 2800945"/>
                <a:gd name="connsiteY71" fmla="*/ 14287 h 285781"/>
                <a:gd name="connsiteX72" fmla="*/ 1900237 w 2800945"/>
                <a:gd name="connsiteY72" fmla="*/ 19050 h 285781"/>
                <a:gd name="connsiteX73" fmla="*/ 1866900 w 2800945"/>
                <a:gd name="connsiteY73" fmla="*/ 23812 h 285781"/>
                <a:gd name="connsiteX74" fmla="*/ 1824037 w 2800945"/>
                <a:gd name="connsiteY74" fmla="*/ 47625 h 285781"/>
                <a:gd name="connsiteX75" fmla="*/ 1781175 w 2800945"/>
                <a:gd name="connsiteY75" fmla="*/ 52387 h 285781"/>
                <a:gd name="connsiteX76" fmla="*/ 1733550 w 2800945"/>
                <a:gd name="connsiteY76" fmla="*/ 71437 h 285781"/>
                <a:gd name="connsiteX77" fmla="*/ 1704975 w 2800945"/>
                <a:gd name="connsiteY77" fmla="*/ 80962 h 285781"/>
                <a:gd name="connsiteX78" fmla="*/ 1638300 w 2800945"/>
                <a:gd name="connsiteY78" fmla="*/ 85725 h 285781"/>
                <a:gd name="connsiteX79" fmla="*/ 1619250 w 2800945"/>
                <a:gd name="connsiteY79" fmla="*/ 90487 h 285781"/>
                <a:gd name="connsiteX80" fmla="*/ 1604962 w 2800945"/>
                <a:gd name="connsiteY80" fmla="*/ 95250 h 285781"/>
                <a:gd name="connsiteX81" fmla="*/ 1476375 w 2800945"/>
                <a:gd name="connsiteY81" fmla="*/ 100012 h 285781"/>
                <a:gd name="connsiteX82" fmla="*/ 1457325 w 2800945"/>
                <a:gd name="connsiteY82" fmla="*/ 104775 h 285781"/>
                <a:gd name="connsiteX83" fmla="*/ 1443037 w 2800945"/>
                <a:gd name="connsiteY83" fmla="*/ 109537 h 285781"/>
                <a:gd name="connsiteX84" fmla="*/ 1323975 w 2800945"/>
                <a:gd name="connsiteY84" fmla="*/ 104775 h 285781"/>
                <a:gd name="connsiteX85" fmla="*/ 1190625 w 2800945"/>
                <a:gd name="connsiteY85" fmla="*/ 109537 h 285781"/>
                <a:gd name="connsiteX86" fmla="*/ 1090612 w 2800945"/>
                <a:gd name="connsiteY86" fmla="*/ 119062 h 285781"/>
                <a:gd name="connsiteX87" fmla="*/ 1076325 w 2800945"/>
                <a:gd name="connsiteY87" fmla="*/ 123825 h 285781"/>
                <a:gd name="connsiteX88" fmla="*/ 1000125 w 2800945"/>
                <a:gd name="connsiteY88" fmla="*/ 114300 h 285781"/>
                <a:gd name="connsiteX89" fmla="*/ 823912 w 2800945"/>
                <a:gd name="connsiteY89" fmla="*/ 109537 h 285781"/>
                <a:gd name="connsiteX90" fmla="*/ 771525 w 2800945"/>
                <a:gd name="connsiteY90" fmla="*/ 95250 h 285781"/>
                <a:gd name="connsiteX91" fmla="*/ 757237 w 2800945"/>
                <a:gd name="connsiteY91" fmla="*/ 90487 h 285781"/>
                <a:gd name="connsiteX92" fmla="*/ 747712 w 2800945"/>
                <a:gd name="connsiteY92" fmla="*/ 76200 h 285781"/>
                <a:gd name="connsiteX93" fmla="*/ 733425 w 2800945"/>
                <a:gd name="connsiteY93" fmla="*/ 71437 h 285781"/>
                <a:gd name="connsiteX94" fmla="*/ 704850 w 2800945"/>
                <a:gd name="connsiteY94" fmla="*/ 57150 h 285781"/>
                <a:gd name="connsiteX95" fmla="*/ 695325 w 2800945"/>
                <a:gd name="connsiteY95" fmla="*/ 52387 h 285781"/>
                <a:gd name="connsiteX96" fmla="*/ 695325 w 2800945"/>
                <a:gd name="connsiteY96" fmla="*/ 52387 h 285781"/>
                <a:gd name="connsiteX97" fmla="*/ 552450 w 2800945"/>
                <a:gd name="connsiteY97" fmla="*/ 52387 h 285781"/>
                <a:gd name="connsiteX98" fmla="*/ 514350 w 2800945"/>
                <a:gd name="connsiteY98" fmla="*/ 42862 h 285781"/>
                <a:gd name="connsiteX99" fmla="*/ 457200 w 2800945"/>
                <a:gd name="connsiteY99" fmla="*/ 38100 h 285781"/>
                <a:gd name="connsiteX100" fmla="*/ 376237 w 2800945"/>
                <a:gd name="connsiteY100" fmla="*/ 52387 h 285781"/>
                <a:gd name="connsiteX101" fmla="*/ 479935 w 2800945"/>
                <a:gd name="connsiteY101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47637 w 2800945"/>
                <a:gd name="connsiteY2" fmla="*/ 85725 h 285781"/>
                <a:gd name="connsiteX3" fmla="*/ 133350 w 2800945"/>
                <a:gd name="connsiteY3" fmla="*/ 95250 h 285781"/>
                <a:gd name="connsiteX4" fmla="*/ 128587 w 2800945"/>
                <a:gd name="connsiteY4" fmla="*/ 80962 h 285781"/>
                <a:gd name="connsiteX5" fmla="*/ 104775 w 2800945"/>
                <a:gd name="connsiteY5" fmla="*/ 57150 h 285781"/>
                <a:gd name="connsiteX6" fmla="*/ 76200 w 2800945"/>
                <a:gd name="connsiteY6" fmla="*/ 52387 h 285781"/>
                <a:gd name="connsiteX7" fmla="*/ 47625 w 2800945"/>
                <a:gd name="connsiteY7" fmla="*/ 57150 h 285781"/>
                <a:gd name="connsiteX8" fmla="*/ 19050 w 2800945"/>
                <a:gd name="connsiteY8" fmla="*/ 66675 h 285781"/>
                <a:gd name="connsiteX9" fmla="*/ 0 w 2800945"/>
                <a:gd name="connsiteY9" fmla="*/ 71437 h 285781"/>
                <a:gd name="connsiteX10" fmla="*/ 76200 w 2800945"/>
                <a:gd name="connsiteY10" fmla="*/ 76200 h 285781"/>
                <a:gd name="connsiteX11" fmla="*/ 90487 w 2800945"/>
                <a:gd name="connsiteY11" fmla="*/ 80962 h 285781"/>
                <a:gd name="connsiteX12" fmla="*/ 152400 w 2800945"/>
                <a:gd name="connsiteY12" fmla="*/ 104775 h 285781"/>
                <a:gd name="connsiteX13" fmla="*/ 257175 w 2800945"/>
                <a:gd name="connsiteY13" fmla="*/ 133350 h 285781"/>
                <a:gd name="connsiteX14" fmla="*/ 285750 w 2800945"/>
                <a:gd name="connsiteY14" fmla="*/ 142875 h 285781"/>
                <a:gd name="connsiteX15" fmla="*/ 523875 w 2800945"/>
                <a:gd name="connsiteY15" fmla="*/ 147637 h 285781"/>
                <a:gd name="connsiteX16" fmla="*/ 542925 w 2800945"/>
                <a:gd name="connsiteY16" fmla="*/ 152400 h 285781"/>
                <a:gd name="connsiteX17" fmla="*/ 571500 w 2800945"/>
                <a:gd name="connsiteY17" fmla="*/ 161925 h 285781"/>
                <a:gd name="connsiteX18" fmla="*/ 600075 w 2800945"/>
                <a:gd name="connsiteY18" fmla="*/ 171450 h 285781"/>
                <a:gd name="connsiteX19" fmla="*/ 723899 w 2800945"/>
                <a:gd name="connsiteY19" fmla="*/ 219074 h 285781"/>
                <a:gd name="connsiteX20" fmla="*/ 800100 w 2800945"/>
                <a:gd name="connsiteY20" fmla="*/ 214313 h 285781"/>
                <a:gd name="connsiteX21" fmla="*/ 828675 w 2800945"/>
                <a:gd name="connsiteY21" fmla="*/ 219074 h 285781"/>
                <a:gd name="connsiteX22" fmla="*/ 881062 w 2800945"/>
                <a:gd name="connsiteY22" fmla="*/ 247650 h 285781"/>
                <a:gd name="connsiteX23" fmla="*/ 1014412 w 2800945"/>
                <a:gd name="connsiteY23" fmla="*/ 280987 h 285781"/>
                <a:gd name="connsiteX24" fmla="*/ 1181100 w 2800945"/>
                <a:gd name="connsiteY24" fmla="*/ 271462 h 285781"/>
                <a:gd name="connsiteX25" fmla="*/ 1323975 w 2800945"/>
                <a:gd name="connsiteY25" fmla="*/ 285750 h 285781"/>
                <a:gd name="connsiteX26" fmla="*/ 1547812 w 2800945"/>
                <a:gd name="connsiteY26" fmla="*/ 266700 h 285781"/>
                <a:gd name="connsiteX27" fmla="*/ 1700212 w 2800945"/>
                <a:gd name="connsiteY27" fmla="*/ 242881 h 285781"/>
                <a:gd name="connsiteX28" fmla="*/ 1757362 w 2800945"/>
                <a:gd name="connsiteY28" fmla="*/ 200025 h 285781"/>
                <a:gd name="connsiteX29" fmla="*/ 1800225 w 2800945"/>
                <a:gd name="connsiteY29" fmla="*/ 185737 h 285781"/>
                <a:gd name="connsiteX30" fmla="*/ 1838325 w 2800945"/>
                <a:gd name="connsiteY30" fmla="*/ 180975 h 285781"/>
                <a:gd name="connsiteX31" fmla="*/ 1833562 w 2800945"/>
                <a:gd name="connsiteY31" fmla="*/ 161925 h 285781"/>
                <a:gd name="connsiteX32" fmla="*/ 1819275 w 2800945"/>
                <a:gd name="connsiteY32" fmla="*/ 157162 h 285781"/>
                <a:gd name="connsiteX33" fmla="*/ 1814512 w 2800945"/>
                <a:gd name="connsiteY33" fmla="*/ 142875 h 285781"/>
                <a:gd name="connsiteX34" fmla="*/ 1828800 w 2800945"/>
                <a:gd name="connsiteY34" fmla="*/ 138112 h 285781"/>
                <a:gd name="connsiteX35" fmla="*/ 1862137 w 2800945"/>
                <a:gd name="connsiteY35" fmla="*/ 147637 h 285781"/>
                <a:gd name="connsiteX36" fmla="*/ 1928812 w 2800945"/>
                <a:gd name="connsiteY36" fmla="*/ 142875 h 285781"/>
                <a:gd name="connsiteX37" fmla="*/ 1971675 w 2800945"/>
                <a:gd name="connsiteY37" fmla="*/ 133350 h 285781"/>
                <a:gd name="connsiteX38" fmla="*/ 2005012 w 2800945"/>
                <a:gd name="connsiteY38" fmla="*/ 128587 h 285781"/>
                <a:gd name="connsiteX39" fmla="*/ 2019300 w 2800945"/>
                <a:gd name="connsiteY39" fmla="*/ 114300 h 285781"/>
                <a:gd name="connsiteX40" fmla="*/ 2043112 w 2800945"/>
                <a:gd name="connsiteY40" fmla="*/ 109537 h 285781"/>
                <a:gd name="connsiteX41" fmla="*/ 2124075 w 2800945"/>
                <a:gd name="connsiteY41" fmla="*/ 114300 h 285781"/>
                <a:gd name="connsiteX42" fmla="*/ 2209800 w 2800945"/>
                <a:gd name="connsiteY42" fmla="*/ 119062 h 285781"/>
                <a:gd name="connsiteX43" fmla="*/ 2238375 w 2800945"/>
                <a:gd name="connsiteY43" fmla="*/ 109537 h 285781"/>
                <a:gd name="connsiteX44" fmla="*/ 2252662 w 2800945"/>
                <a:gd name="connsiteY44" fmla="*/ 100012 h 285781"/>
                <a:gd name="connsiteX45" fmla="*/ 2281237 w 2800945"/>
                <a:gd name="connsiteY45" fmla="*/ 90487 h 285781"/>
                <a:gd name="connsiteX46" fmla="*/ 2376487 w 2800945"/>
                <a:gd name="connsiteY46" fmla="*/ 85725 h 285781"/>
                <a:gd name="connsiteX47" fmla="*/ 2419350 w 2800945"/>
                <a:gd name="connsiteY47" fmla="*/ 66675 h 285781"/>
                <a:gd name="connsiteX48" fmla="*/ 2552700 w 2800945"/>
                <a:gd name="connsiteY48" fmla="*/ 66675 h 285781"/>
                <a:gd name="connsiteX49" fmla="*/ 2581275 w 2800945"/>
                <a:gd name="connsiteY49" fmla="*/ 57150 h 285781"/>
                <a:gd name="connsiteX50" fmla="*/ 2600325 w 2800945"/>
                <a:gd name="connsiteY50" fmla="*/ 52387 h 285781"/>
                <a:gd name="connsiteX51" fmla="*/ 2614612 w 2800945"/>
                <a:gd name="connsiteY51" fmla="*/ 47625 h 285781"/>
                <a:gd name="connsiteX52" fmla="*/ 2724150 w 2800945"/>
                <a:gd name="connsiteY52" fmla="*/ 52387 h 285781"/>
                <a:gd name="connsiteX53" fmla="*/ 2743200 w 2800945"/>
                <a:gd name="connsiteY53" fmla="*/ 61912 h 285781"/>
                <a:gd name="connsiteX54" fmla="*/ 2786062 w 2800945"/>
                <a:gd name="connsiteY54" fmla="*/ 57150 h 285781"/>
                <a:gd name="connsiteX55" fmla="*/ 2771775 w 2800945"/>
                <a:gd name="connsiteY55" fmla="*/ 42862 h 285781"/>
                <a:gd name="connsiteX56" fmla="*/ 2757487 w 2800945"/>
                <a:gd name="connsiteY56" fmla="*/ 38100 h 285781"/>
                <a:gd name="connsiteX57" fmla="*/ 2743200 w 2800945"/>
                <a:gd name="connsiteY57" fmla="*/ 33337 h 285781"/>
                <a:gd name="connsiteX58" fmla="*/ 2614612 w 2800945"/>
                <a:gd name="connsiteY58" fmla="*/ 28575 h 285781"/>
                <a:gd name="connsiteX59" fmla="*/ 2590800 w 2800945"/>
                <a:gd name="connsiteY59" fmla="*/ 23812 h 285781"/>
                <a:gd name="connsiteX60" fmla="*/ 2576512 w 2800945"/>
                <a:gd name="connsiteY60" fmla="*/ 19050 h 285781"/>
                <a:gd name="connsiteX61" fmla="*/ 2481262 w 2800945"/>
                <a:gd name="connsiteY61" fmla="*/ 4762 h 285781"/>
                <a:gd name="connsiteX62" fmla="*/ 2247900 w 2800945"/>
                <a:gd name="connsiteY62" fmla="*/ 0 h 285781"/>
                <a:gd name="connsiteX63" fmla="*/ 2176462 w 2800945"/>
                <a:gd name="connsiteY63" fmla="*/ 4762 h 285781"/>
                <a:gd name="connsiteX64" fmla="*/ 2166937 w 2800945"/>
                <a:gd name="connsiteY64" fmla="*/ 19050 h 285781"/>
                <a:gd name="connsiteX65" fmla="*/ 2133600 w 2800945"/>
                <a:gd name="connsiteY65" fmla="*/ 38100 h 285781"/>
                <a:gd name="connsiteX66" fmla="*/ 2076450 w 2800945"/>
                <a:gd name="connsiteY66" fmla="*/ 23812 h 285781"/>
                <a:gd name="connsiteX67" fmla="*/ 2047875 w 2800945"/>
                <a:gd name="connsiteY67" fmla="*/ 14287 h 285781"/>
                <a:gd name="connsiteX68" fmla="*/ 2033587 w 2800945"/>
                <a:gd name="connsiteY68" fmla="*/ 4762 h 285781"/>
                <a:gd name="connsiteX69" fmla="*/ 1933575 w 2800945"/>
                <a:gd name="connsiteY69" fmla="*/ 9525 h 285781"/>
                <a:gd name="connsiteX70" fmla="*/ 1919287 w 2800945"/>
                <a:gd name="connsiteY70" fmla="*/ 14287 h 285781"/>
                <a:gd name="connsiteX71" fmla="*/ 1900237 w 2800945"/>
                <a:gd name="connsiteY71" fmla="*/ 19050 h 285781"/>
                <a:gd name="connsiteX72" fmla="*/ 1866900 w 2800945"/>
                <a:gd name="connsiteY72" fmla="*/ 23812 h 285781"/>
                <a:gd name="connsiteX73" fmla="*/ 1824037 w 2800945"/>
                <a:gd name="connsiteY73" fmla="*/ 47625 h 285781"/>
                <a:gd name="connsiteX74" fmla="*/ 1781175 w 2800945"/>
                <a:gd name="connsiteY74" fmla="*/ 52387 h 285781"/>
                <a:gd name="connsiteX75" fmla="*/ 1733550 w 2800945"/>
                <a:gd name="connsiteY75" fmla="*/ 71437 h 285781"/>
                <a:gd name="connsiteX76" fmla="*/ 1704975 w 2800945"/>
                <a:gd name="connsiteY76" fmla="*/ 80962 h 285781"/>
                <a:gd name="connsiteX77" fmla="*/ 1638300 w 2800945"/>
                <a:gd name="connsiteY77" fmla="*/ 85725 h 285781"/>
                <a:gd name="connsiteX78" fmla="*/ 1619250 w 2800945"/>
                <a:gd name="connsiteY78" fmla="*/ 90487 h 285781"/>
                <a:gd name="connsiteX79" fmla="*/ 1604962 w 2800945"/>
                <a:gd name="connsiteY79" fmla="*/ 95250 h 285781"/>
                <a:gd name="connsiteX80" fmla="*/ 1476375 w 2800945"/>
                <a:gd name="connsiteY80" fmla="*/ 100012 h 285781"/>
                <a:gd name="connsiteX81" fmla="*/ 1457325 w 2800945"/>
                <a:gd name="connsiteY81" fmla="*/ 104775 h 285781"/>
                <a:gd name="connsiteX82" fmla="*/ 1443037 w 2800945"/>
                <a:gd name="connsiteY82" fmla="*/ 109537 h 285781"/>
                <a:gd name="connsiteX83" fmla="*/ 1323975 w 2800945"/>
                <a:gd name="connsiteY83" fmla="*/ 104775 h 285781"/>
                <a:gd name="connsiteX84" fmla="*/ 1190625 w 2800945"/>
                <a:gd name="connsiteY84" fmla="*/ 109537 h 285781"/>
                <a:gd name="connsiteX85" fmla="*/ 1090612 w 2800945"/>
                <a:gd name="connsiteY85" fmla="*/ 119062 h 285781"/>
                <a:gd name="connsiteX86" fmla="*/ 1076325 w 2800945"/>
                <a:gd name="connsiteY86" fmla="*/ 123825 h 285781"/>
                <a:gd name="connsiteX87" fmla="*/ 1000125 w 2800945"/>
                <a:gd name="connsiteY87" fmla="*/ 114300 h 285781"/>
                <a:gd name="connsiteX88" fmla="*/ 823912 w 2800945"/>
                <a:gd name="connsiteY88" fmla="*/ 109537 h 285781"/>
                <a:gd name="connsiteX89" fmla="*/ 771525 w 2800945"/>
                <a:gd name="connsiteY89" fmla="*/ 95250 h 285781"/>
                <a:gd name="connsiteX90" fmla="*/ 757237 w 2800945"/>
                <a:gd name="connsiteY90" fmla="*/ 90487 h 285781"/>
                <a:gd name="connsiteX91" fmla="*/ 747712 w 2800945"/>
                <a:gd name="connsiteY91" fmla="*/ 76200 h 285781"/>
                <a:gd name="connsiteX92" fmla="*/ 733425 w 2800945"/>
                <a:gd name="connsiteY92" fmla="*/ 71437 h 285781"/>
                <a:gd name="connsiteX93" fmla="*/ 704850 w 2800945"/>
                <a:gd name="connsiteY93" fmla="*/ 57150 h 285781"/>
                <a:gd name="connsiteX94" fmla="*/ 695325 w 2800945"/>
                <a:gd name="connsiteY94" fmla="*/ 52387 h 285781"/>
                <a:gd name="connsiteX95" fmla="*/ 695325 w 2800945"/>
                <a:gd name="connsiteY95" fmla="*/ 52387 h 285781"/>
                <a:gd name="connsiteX96" fmla="*/ 552450 w 2800945"/>
                <a:gd name="connsiteY96" fmla="*/ 52387 h 285781"/>
                <a:gd name="connsiteX97" fmla="*/ 514350 w 2800945"/>
                <a:gd name="connsiteY97" fmla="*/ 42862 h 285781"/>
                <a:gd name="connsiteX98" fmla="*/ 457200 w 2800945"/>
                <a:gd name="connsiteY98" fmla="*/ 38100 h 285781"/>
                <a:gd name="connsiteX99" fmla="*/ 376237 w 2800945"/>
                <a:gd name="connsiteY99" fmla="*/ 52387 h 285781"/>
                <a:gd name="connsiteX100" fmla="*/ 479935 w 2800945"/>
                <a:gd name="connsiteY100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47637 w 2800945"/>
                <a:gd name="connsiteY2" fmla="*/ 85725 h 285781"/>
                <a:gd name="connsiteX3" fmla="*/ 133350 w 2800945"/>
                <a:gd name="connsiteY3" fmla="*/ 95250 h 285781"/>
                <a:gd name="connsiteX4" fmla="*/ 128587 w 2800945"/>
                <a:gd name="connsiteY4" fmla="*/ 80962 h 285781"/>
                <a:gd name="connsiteX5" fmla="*/ 104775 w 2800945"/>
                <a:gd name="connsiteY5" fmla="*/ 57150 h 285781"/>
                <a:gd name="connsiteX6" fmla="*/ 76200 w 2800945"/>
                <a:gd name="connsiteY6" fmla="*/ 52387 h 285781"/>
                <a:gd name="connsiteX7" fmla="*/ 47625 w 2800945"/>
                <a:gd name="connsiteY7" fmla="*/ 57150 h 285781"/>
                <a:gd name="connsiteX8" fmla="*/ 19050 w 2800945"/>
                <a:gd name="connsiteY8" fmla="*/ 66675 h 285781"/>
                <a:gd name="connsiteX9" fmla="*/ 0 w 2800945"/>
                <a:gd name="connsiteY9" fmla="*/ 71437 h 285781"/>
                <a:gd name="connsiteX10" fmla="*/ 76200 w 2800945"/>
                <a:gd name="connsiteY10" fmla="*/ 76200 h 285781"/>
                <a:gd name="connsiteX11" fmla="*/ 90487 w 2800945"/>
                <a:gd name="connsiteY11" fmla="*/ 80962 h 285781"/>
                <a:gd name="connsiteX12" fmla="*/ 257175 w 2800945"/>
                <a:gd name="connsiteY12" fmla="*/ 133350 h 285781"/>
                <a:gd name="connsiteX13" fmla="*/ 285750 w 2800945"/>
                <a:gd name="connsiteY13" fmla="*/ 142875 h 285781"/>
                <a:gd name="connsiteX14" fmla="*/ 523875 w 2800945"/>
                <a:gd name="connsiteY14" fmla="*/ 147637 h 285781"/>
                <a:gd name="connsiteX15" fmla="*/ 542925 w 2800945"/>
                <a:gd name="connsiteY15" fmla="*/ 152400 h 285781"/>
                <a:gd name="connsiteX16" fmla="*/ 571500 w 2800945"/>
                <a:gd name="connsiteY16" fmla="*/ 161925 h 285781"/>
                <a:gd name="connsiteX17" fmla="*/ 600075 w 2800945"/>
                <a:gd name="connsiteY17" fmla="*/ 171450 h 285781"/>
                <a:gd name="connsiteX18" fmla="*/ 723899 w 2800945"/>
                <a:gd name="connsiteY18" fmla="*/ 219074 h 285781"/>
                <a:gd name="connsiteX19" fmla="*/ 800100 w 2800945"/>
                <a:gd name="connsiteY19" fmla="*/ 214313 h 285781"/>
                <a:gd name="connsiteX20" fmla="*/ 828675 w 2800945"/>
                <a:gd name="connsiteY20" fmla="*/ 219074 h 285781"/>
                <a:gd name="connsiteX21" fmla="*/ 881062 w 2800945"/>
                <a:gd name="connsiteY21" fmla="*/ 247650 h 285781"/>
                <a:gd name="connsiteX22" fmla="*/ 1014412 w 2800945"/>
                <a:gd name="connsiteY22" fmla="*/ 280987 h 285781"/>
                <a:gd name="connsiteX23" fmla="*/ 1181100 w 2800945"/>
                <a:gd name="connsiteY23" fmla="*/ 271462 h 285781"/>
                <a:gd name="connsiteX24" fmla="*/ 1323975 w 2800945"/>
                <a:gd name="connsiteY24" fmla="*/ 285750 h 285781"/>
                <a:gd name="connsiteX25" fmla="*/ 1547812 w 2800945"/>
                <a:gd name="connsiteY25" fmla="*/ 266700 h 285781"/>
                <a:gd name="connsiteX26" fmla="*/ 1700212 w 2800945"/>
                <a:gd name="connsiteY26" fmla="*/ 242881 h 285781"/>
                <a:gd name="connsiteX27" fmla="*/ 1757362 w 2800945"/>
                <a:gd name="connsiteY27" fmla="*/ 200025 h 285781"/>
                <a:gd name="connsiteX28" fmla="*/ 1800225 w 2800945"/>
                <a:gd name="connsiteY28" fmla="*/ 185737 h 285781"/>
                <a:gd name="connsiteX29" fmla="*/ 1838325 w 2800945"/>
                <a:gd name="connsiteY29" fmla="*/ 180975 h 285781"/>
                <a:gd name="connsiteX30" fmla="*/ 1833562 w 2800945"/>
                <a:gd name="connsiteY30" fmla="*/ 161925 h 285781"/>
                <a:gd name="connsiteX31" fmla="*/ 1819275 w 2800945"/>
                <a:gd name="connsiteY31" fmla="*/ 157162 h 285781"/>
                <a:gd name="connsiteX32" fmla="*/ 1814512 w 2800945"/>
                <a:gd name="connsiteY32" fmla="*/ 142875 h 285781"/>
                <a:gd name="connsiteX33" fmla="*/ 1828800 w 2800945"/>
                <a:gd name="connsiteY33" fmla="*/ 138112 h 285781"/>
                <a:gd name="connsiteX34" fmla="*/ 1862137 w 2800945"/>
                <a:gd name="connsiteY34" fmla="*/ 147637 h 285781"/>
                <a:gd name="connsiteX35" fmla="*/ 1928812 w 2800945"/>
                <a:gd name="connsiteY35" fmla="*/ 142875 h 285781"/>
                <a:gd name="connsiteX36" fmla="*/ 1971675 w 2800945"/>
                <a:gd name="connsiteY36" fmla="*/ 133350 h 285781"/>
                <a:gd name="connsiteX37" fmla="*/ 2005012 w 2800945"/>
                <a:gd name="connsiteY37" fmla="*/ 128587 h 285781"/>
                <a:gd name="connsiteX38" fmla="*/ 2019300 w 2800945"/>
                <a:gd name="connsiteY38" fmla="*/ 114300 h 285781"/>
                <a:gd name="connsiteX39" fmla="*/ 2043112 w 2800945"/>
                <a:gd name="connsiteY39" fmla="*/ 109537 h 285781"/>
                <a:gd name="connsiteX40" fmla="*/ 2124075 w 2800945"/>
                <a:gd name="connsiteY40" fmla="*/ 114300 h 285781"/>
                <a:gd name="connsiteX41" fmla="*/ 2209800 w 2800945"/>
                <a:gd name="connsiteY41" fmla="*/ 119062 h 285781"/>
                <a:gd name="connsiteX42" fmla="*/ 2238375 w 2800945"/>
                <a:gd name="connsiteY42" fmla="*/ 109537 h 285781"/>
                <a:gd name="connsiteX43" fmla="*/ 2252662 w 2800945"/>
                <a:gd name="connsiteY43" fmla="*/ 100012 h 285781"/>
                <a:gd name="connsiteX44" fmla="*/ 2281237 w 2800945"/>
                <a:gd name="connsiteY44" fmla="*/ 90487 h 285781"/>
                <a:gd name="connsiteX45" fmla="*/ 2376487 w 2800945"/>
                <a:gd name="connsiteY45" fmla="*/ 85725 h 285781"/>
                <a:gd name="connsiteX46" fmla="*/ 2419350 w 2800945"/>
                <a:gd name="connsiteY46" fmla="*/ 66675 h 285781"/>
                <a:gd name="connsiteX47" fmla="*/ 2552700 w 2800945"/>
                <a:gd name="connsiteY47" fmla="*/ 66675 h 285781"/>
                <a:gd name="connsiteX48" fmla="*/ 2581275 w 2800945"/>
                <a:gd name="connsiteY48" fmla="*/ 57150 h 285781"/>
                <a:gd name="connsiteX49" fmla="*/ 2600325 w 2800945"/>
                <a:gd name="connsiteY49" fmla="*/ 52387 h 285781"/>
                <a:gd name="connsiteX50" fmla="*/ 2614612 w 2800945"/>
                <a:gd name="connsiteY50" fmla="*/ 47625 h 285781"/>
                <a:gd name="connsiteX51" fmla="*/ 2724150 w 2800945"/>
                <a:gd name="connsiteY51" fmla="*/ 52387 h 285781"/>
                <a:gd name="connsiteX52" fmla="*/ 2743200 w 2800945"/>
                <a:gd name="connsiteY52" fmla="*/ 61912 h 285781"/>
                <a:gd name="connsiteX53" fmla="*/ 2786062 w 2800945"/>
                <a:gd name="connsiteY53" fmla="*/ 57150 h 285781"/>
                <a:gd name="connsiteX54" fmla="*/ 2771775 w 2800945"/>
                <a:gd name="connsiteY54" fmla="*/ 42862 h 285781"/>
                <a:gd name="connsiteX55" fmla="*/ 2757487 w 2800945"/>
                <a:gd name="connsiteY55" fmla="*/ 38100 h 285781"/>
                <a:gd name="connsiteX56" fmla="*/ 2743200 w 2800945"/>
                <a:gd name="connsiteY56" fmla="*/ 33337 h 285781"/>
                <a:gd name="connsiteX57" fmla="*/ 2614612 w 2800945"/>
                <a:gd name="connsiteY57" fmla="*/ 28575 h 285781"/>
                <a:gd name="connsiteX58" fmla="*/ 2590800 w 2800945"/>
                <a:gd name="connsiteY58" fmla="*/ 23812 h 285781"/>
                <a:gd name="connsiteX59" fmla="*/ 2576512 w 2800945"/>
                <a:gd name="connsiteY59" fmla="*/ 19050 h 285781"/>
                <a:gd name="connsiteX60" fmla="*/ 2481262 w 2800945"/>
                <a:gd name="connsiteY60" fmla="*/ 4762 h 285781"/>
                <a:gd name="connsiteX61" fmla="*/ 2247900 w 2800945"/>
                <a:gd name="connsiteY61" fmla="*/ 0 h 285781"/>
                <a:gd name="connsiteX62" fmla="*/ 2176462 w 2800945"/>
                <a:gd name="connsiteY62" fmla="*/ 4762 h 285781"/>
                <a:gd name="connsiteX63" fmla="*/ 2166937 w 2800945"/>
                <a:gd name="connsiteY63" fmla="*/ 19050 h 285781"/>
                <a:gd name="connsiteX64" fmla="*/ 2133600 w 2800945"/>
                <a:gd name="connsiteY64" fmla="*/ 38100 h 285781"/>
                <a:gd name="connsiteX65" fmla="*/ 2076450 w 2800945"/>
                <a:gd name="connsiteY65" fmla="*/ 23812 h 285781"/>
                <a:gd name="connsiteX66" fmla="*/ 2047875 w 2800945"/>
                <a:gd name="connsiteY66" fmla="*/ 14287 h 285781"/>
                <a:gd name="connsiteX67" fmla="*/ 2033587 w 2800945"/>
                <a:gd name="connsiteY67" fmla="*/ 4762 h 285781"/>
                <a:gd name="connsiteX68" fmla="*/ 1933575 w 2800945"/>
                <a:gd name="connsiteY68" fmla="*/ 9525 h 285781"/>
                <a:gd name="connsiteX69" fmla="*/ 1919287 w 2800945"/>
                <a:gd name="connsiteY69" fmla="*/ 14287 h 285781"/>
                <a:gd name="connsiteX70" fmla="*/ 1900237 w 2800945"/>
                <a:gd name="connsiteY70" fmla="*/ 19050 h 285781"/>
                <a:gd name="connsiteX71" fmla="*/ 1866900 w 2800945"/>
                <a:gd name="connsiteY71" fmla="*/ 23812 h 285781"/>
                <a:gd name="connsiteX72" fmla="*/ 1824037 w 2800945"/>
                <a:gd name="connsiteY72" fmla="*/ 47625 h 285781"/>
                <a:gd name="connsiteX73" fmla="*/ 1781175 w 2800945"/>
                <a:gd name="connsiteY73" fmla="*/ 52387 h 285781"/>
                <a:gd name="connsiteX74" fmla="*/ 1733550 w 2800945"/>
                <a:gd name="connsiteY74" fmla="*/ 71437 h 285781"/>
                <a:gd name="connsiteX75" fmla="*/ 1704975 w 2800945"/>
                <a:gd name="connsiteY75" fmla="*/ 80962 h 285781"/>
                <a:gd name="connsiteX76" fmla="*/ 1638300 w 2800945"/>
                <a:gd name="connsiteY76" fmla="*/ 85725 h 285781"/>
                <a:gd name="connsiteX77" fmla="*/ 1619250 w 2800945"/>
                <a:gd name="connsiteY77" fmla="*/ 90487 h 285781"/>
                <a:gd name="connsiteX78" fmla="*/ 1604962 w 2800945"/>
                <a:gd name="connsiteY78" fmla="*/ 95250 h 285781"/>
                <a:gd name="connsiteX79" fmla="*/ 1476375 w 2800945"/>
                <a:gd name="connsiteY79" fmla="*/ 100012 h 285781"/>
                <a:gd name="connsiteX80" fmla="*/ 1457325 w 2800945"/>
                <a:gd name="connsiteY80" fmla="*/ 104775 h 285781"/>
                <a:gd name="connsiteX81" fmla="*/ 1443037 w 2800945"/>
                <a:gd name="connsiteY81" fmla="*/ 109537 h 285781"/>
                <a:gd name="connsiteX82" fmla="*/ 1323975 w 2800945"/>
                <a:gd name="connsiteY82" fmla="*/ 104775 h 285781"/>
                <a:gd name="connsiteX83" fmla="*/ 1190625 w 2800945"/>
                <a:gd name="connsiteY83" fmla="*/ 109537 h 285781"/>
                <a:gd name="connsiteX84" fmla="*/ 1090612 w 2800945"/>
                <a:gd name="connsiteY84" fmla="*/ 119062 h 285781"/>
                <a:gd name="connsiteX85" fmla="*/ 1076325 w 2800945"/>
                <a:gd name="connsiteY85" fmla="*/ 123825 h 285781"/>
                <a:gd name="connsiteX86" fmla="*/ 1000125 w 2800945"/>
                <a:gd name="connsiteY86" fmla="*/ 114300 h 285781"/>
                <a:gd name="connsiteX87" fmla="*/ 823912 w 2800945"/>
                <a:gd name="connsiteY87" fmla="*/ 109537 h 285781"/>
                <a:gd name="connsiteX88" fmla="*/ 771525 w 2800945"/>
                <a:gd name="connsiteY88" fmla="*/ 95250 h 285781"/>
                <a:gd name="connsiteX89" fmla="*/ 757237 w 2800945"/>
                <a:gd name="connsiteY89" fmla="*/ 90487 h 285781"/>
                <a:gd name="connsiteX90" fmla="*/ 747712 w 2800945"/>
                <a:gd name="connsiteY90" fmla="*/ 76200 h 285781"/>
                <a:gd name="connsiteX91" fmla="*/ 733425 w 2800945"/>
                <a:gd name="connsiteY91" fmla="*/ 71437 h 285781"/>
                <a:gd name="connsiteX92" fmla="*/ 704850 w 2800945"/>
                <a:gd name="connsiteY92" fmla="*/ 57150 h 285781"/>
                <a:gd name="connsiteX93" fmla="*/ 695325 w 2800945"/>
                <a:gd name="connsiteY93" fmla="*/ 52387 h 285781"/>
                <a:gd name="connsiteX94" fmla="*/ 695325 w 2800945"/>
                <a:gd name="connsiteY94" fmla="*/ 52387 h 285781"/>
                <a:gd name="connsiteX95" fmla="*/ 552450 w 2800945"/>
                <a:gd name="connsiteY95" fmla="*/ 52387 h 285781"/>
                <a:gd name="connsiteX96" fmla="*/ 514350 w 2800945"/>
                <a:gd name="connsiteY96" fmla="*/ 42862 h 285781"/>
                <a:gd name="connsiteX97" fmla="*/ 457200 w 2800945"/>
                <a:gd name="connsiteY97" fmla="*/ 38100 h 285781"/>
                <a:gd name="connsiteX98" fmla="*/ 376237 w 2800945"/>
                <a:gd name="connsiteY98" fmla="*/ 52387 h 285781"/>
                <a:gd name="connsiteX99" fmla="*/ 479935 w 2800945"/>
                <a:gd name="connsiteY99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128587 w 2800945"/>
                <a:gd name="connsiteY3" fmla="*/ 80962 h 285781"/>
                <a:gd name="connsiteX4" fmla="*/ 104775 w 2800945"/>
                <a:gd name="connsiteY4" fmla="*/ 57150 h 285781"/>
                <a:gd name="connsiteX5" fmla="*/ 76200 w 2800945"/>
                <a:gd name="connsiteY5" fmla="*/ 52387 h 285781"/>
                <a:gd name="connsiteX6" fmla="*/ 47625 w 2800945"/>
                <a:gd name="connsiteY6" fmla="*/ 57150 h 285781"/>
                <a:gd name="connsiteX7" fmla="*/ 19050 w 2800945"/>
                <a:gd name="connsiteY7" fmla="*/ 66675 h 285781"/>
                <a:gd name="connsiteX8" fmla="*/ 0 w 2800945"/>
                <a:gd name="connsiteY8" fmla="*/ 71437 h 285781"/>
                <a:gd name="connsiteX9" fmla="*/ 76200 w 2800945"/>
                <a:gd name="connsiteY9" fmla="*/ 76200 h 285781"/>
                <a:gd name="connsiteX10" fmla="*/ 90487 w 2800945"/>
                <a:gd name="connsiteY10" fmla="*/ 80962 h 285781"/>
                <a:gd name="connsiteX11" fmla="*/ 257175 w 2800945"/>
                <a:gd name="connsiteY11" fmla="*/ 133350 h 285781"/>
                <a:gd name="connsiteX12" fmla="*/ 285750 w 2800945"/>
                <a:gd name="connsiteY12" fmla="*/ 142875 h 285781"/>
                <a:gd name="connsiteX13" fmla="*/ 523875 w 2800945"/>
                <a:gd name="connsiteY13" fmla="*/ 147637 h 285781"/>
                <a:gd name="connsiteX14" fmla="*/ 542925 w 2800945"/>
                <a:gd name="connsiteY14" fmla="*/ 152400 h 285781"/>
                <a:gd name="connsiteX15" fmla="*/ 571500 w 2800945"/>
                <a:gd name="connsiteY15" fmla="*/ 161925 h 285781"/>
                <a:gd name="connsiteX16" fmla="*/ 600075 w 2800945"/>
                <a:gd name="connsiteY16" fmla="*/ 171450 h 285781"/>
                <a:gd name="connsiteX17" fmla="*/ 723899 w 2800945"/>
                <a:gd name="connsiteY17" fmla="*/ 219074 h 285781"/>
                <a:gd name="connsiteX18" fmla="*/ 800100 w 2800945"/>
                <a:gd name="connsiteY18" fmla="*/ 214313 h 285781"/>
                <a:gd name="connsiteX19" fmla="*/ 828675 w 2800945"/>
                <a:gd name="connsiteY19" fmla="*/ 219074 h 285781"/>
                <a:gd name="connsiteX20" fmla="*/ 881062 w 2800945"/>
                <a:gd name="connsiteY20" fmla="*/ 247650 h 285781"/>
                <a:gd name="connsiteX21" fmla="*/ 1014412 w 2800945"/>
                <a:gd name="connsiteY21" fmla="*/ 280987 h 285781"/>
                <a:gd name="connsiteX22" fmla="*/ 1181100 w 2800945"/>
                <a:gd name="connsiteY22" fmla="*/ 271462 h 285781"/>
                <a:gd name="connsiteX23" fmla="*/ 1323975 w 2800945"/>
                <a:gd name="connsiteY23" fmla="*/ 285750 h 285781"/>
                <a:gd name="connsiteX24" fmla="*/ 1547812 w 2800945"/>
                <a:gd name="connsiteY24" fmla="*/ 266700 h 285781"/>
                <a:gd name="connsiteX25" fmla="*/ 1700212 w 2800945"/>
                <a:gd name="connsiteY25" fmla="*/ 242881 h 285781"/>
                <a:gd name="connsiteX26" fmla="*/ 1757362 w 2800945"/>
                <a:gd name="connsiteY26" fmla="*/ 200025 h 285781"/>
                <a:gd name="connsiteX27" fmla="*/ 1800225 w 2800945"/>
                <a:gd name="connsiteY27" fmla="*/ 185737 h 285781"/>
                <a:gd name="connsiteX28" fmla="*/ 1838325 w 2800945"/>
                <a:gd name="connsiteY28" fmla="*/ 180975 h 285781"/>
                <a:gd name="connsiteX29" fmla="*/ 1833562 w 2800945"/>
                <a:gd name="connsiteY29" fmla="*/ 161925 h 285781"/>
                <a:gd name="connsiteX30" fmla="*/ 1819275 w 2800945"/>
                <a:gd name="connsiteY30" fmla="*/ 157162 h 285781"/>
                <a:gd name="connsiteX31" fmla="*/ 1814512 w 2800945"/>
                <a:gd name="connsiteY31" fmla="*/ 142875 h 285781"/>
                <a:gd name="connsiteX32" fmla="*/ 1828800 w 2800945"/>
                <a:gd name="connsiteY32" fmla="*/ 138112 h 285781"/>
                <a:gd name="connsiteX33" fmla="*/ 1862137 w 2800945"/>
                <a:gd name="connsiteY33" fmla="*/ 147637 h 285781"/>
                <a:gd name="connsiteX34" fmla="*/ 1928812 w 2800945"/>
                <a:gd name="connsiteY34" fmla="*/ 142875 h 285781"/>
                <a:gd name="connsiteX35" fmla="*/ 1971675 w 2800945"/>
                <a:gd name="connsiteY35" fmla="*/ 133350 h 285781"/>
                <a:gd name="connsiteX36" fmla="*/ 2005012 w 2800945"/>
                <a:gd name="connsiteY36" fmla="*/ 128587 h 285781"/>
                <a:gd name="connsiteX37" fmla="*/ 2019300 w 2800945"/>
                <a:gd name="connsiteY37" fmla="*/ 114300 h 285781"/>
                <a:gd name="connsiteX38" fmla="*/ 2043112 w 2800945"/>
                <a:gd name="connsiteY38" fmla="*/ 109537 h 285781"/>
                <a:gd name="connsiteX39" fmla="*/ 2124075 w 2800945"/>
                <a:gd name="connsiteY39" fmla="*/ 114300 h 285781"/>
                <a:gd name="connsiteX40" fmla="*/ 2209800 w 2800945"/>
                <a:gd name="connsiteY40" fmla="*/ 119062 h 285781"/>
                <a:gd name="connsiteX41" fmla="*/ 2238375 w 2800945"/>
                <a:gd name="connsiteY41" fmla="*/ 109537 h 285781"/>
                <a:gd name="connsiteX42" fmla="*/ 2252662 w 2800945"/>
                <a:gd name="connsiteY42" fmla="*/ 100012 h 285781"/>
                <a:gd name="connsiteX43" fmla="*/ 2281237 w 2800945"/>
                <a:gd name="connsiteY43" fmla="*/ 90487 h 285781"/>
                <a:gd name="connsiteX44" fmla="*/ 2376487 w 2800945"/>
                <a:gd name="connsiteY44" fmla="*/ 85725 h 285781"/>
                <a:gd name="connsiteX45" fmla="*/ 2419350 w 2800945"/>
                <a:gd name="connsiteY45" fmla="*/ 66675 h 285781"/>
                <a:gd name="connsiteX46" fmla="*/ 2552700 w 2800945"/>
                <a:gd name="connsiteY46" fmla="*/ 66675 h 285781"/>
                <a:gd name="connsiteX47" fmla="*/ 2581275 w 2800945"/>
                <a:gd name="connsiteY47" fmla="*/ 57150 h 285781"/>
                <a:gd name="connsiteX48" fmla="*/ 2600325 w 2800945"/>
                <a:gd name="connsiteY48" fmla="*/ 52387 h 285781"/>
                <a:gd name="connsiteX49" fmla="*/ 2614612 w 2800945"/>
                <a:gd name="connsiteY49" fmla="*/ 47625 h 285781"/>
                <a:gd name="connsiteX50" fmla="*/ 2724150 w 2800945"/>
                <a:gd name="connsiteY50" fmla="*/ 52387 h 285781"/>
                <a:gd name="connsiteX51" fmla="*/ 2743200 w 2800945"/>
                <a:gd name="connsiteY51" fmla="*/ 61912 h 285781"/>
                <a:gd name="connsiteX52" fmla="*/ 2786062 w 2800945"/>
                <a:gd name="connsiteY52" fmla="*/ 57150 h 285781"/>
                <a:gd name="connsiteX53" fmla="*/ 2771775 w 2800945"/>
                <a:gd name="connsiteY53" fmla="*/ 42862 h 285781"/>
                <a:gd name="connsiteX54" fmla="*/ 2757487 w 2800945"/>
                <a:gd name="connsiteY54" fmla="*/ 38100 h 285781"/>
                <a:gd name="connsiteX55" fmla="*/ 2743200 w 2800945"/>
                <a:gd name="connsiteY55" fmla="*/ 33337 h 285781"/>
                <a:gd name="connsiteX56" fmla="*/ 2614612 w 2800945"/>
                <a:gd name="connsiteY56" fmla="*/ 28575 h 285781"/>
                <a:gd name="connsiteX57" fmla="*/ 2590800 w 2800945"/>
                <a:gd name="connsiteY57" fmla="*/ 23812 h 285781"/>
                <a:gd name="connsiteX58" fmla="*/ 2576512 w 2800945"/>
                <a:gd name="connsiteY58" fmla="*/ 19050 h 285781"/>
                <a:gd name="connsiteX59" fmla="*/ 2481262 w 2800945"/>
                <a:gd name="connsiteY59" fmla="*/ 4762 h 285781"/>
                <a:gd name="connsiteX60" fmla="*/ 2247900 w 2800945"/>
                <a:gd name="connsiteY60" fmla="*/ 0 h 285781"/>
                <a:gd name="connsiteX61" fmla="*/ 2176462 w 2800945"/>
                <a:gd name="connsiteY61" fmla="*/ 4762 h 285781"/>
                <a:gd name="connsiteX62" fmla="*/ 2166937 w 2800945"/>
                <a:gd name="connsiteY62" fmla="*/ 19050 h 285781"/>
                <a:gd name="connsiteX63" fmla="*/ 2133600 w 2800945"/>
                <a:gd name="connsiteY63" fmla="*/ 38100 h 285781"/>
                <a:gd name="connsiteX64" fmla="*/ 2076450 w 2800945"/>
                <a:gd name="connsiteY64" fmla="*/ 23812 h 285781"/>
                <a:gd name="connsiteX65" fmla="*/ 2047875 w 2800945"/>
                <a:gd name="connsiteY65" fmla="*/ 14287 h 285781"/>
                <a:gd name="connsiteX66" fmla="*/ 2033587 w 2800945"/>
                <a:gd name="connsiteY66" fmla="*/ 4762 h 285781"/>
                <a:gd name="connsiteX67" fmla="*/ 1933575 w 2800945"/>
                <a:gd name="connsiteY67" fmla="*/ 9525 h 285781"/>
                <a:gd name="connsiteX68" fmla="*/ 1919287 w 2800945"/>
                <a:gd name="connsiteY68" fmla="*/ 14287 h 285781"/>
                <a:gd name="connsiteX69" fmla="*/ 1900237 w 2800945"/>
                <a:gd name="connsiteY69" fmla="*/ 19050 h 285781"/>
                <a:gd name="connsiteX70" fmla="*/ 1866900 w 2800945"/>
                <a:gd name="connsiteY70" fmla="*/ 23812 h 285781"/>
                <a:gd name="connsiteX71" fmla="*/ 1824037 w 2800945"/>
                <a:gd name="connsiteY71" fmla="*/ 47625 h 285781"/>
                <a:gd name="connsiteX72" fmla="*/ 1781175 w 2800945"/>
                <a:gd name="connsiteY72" fmla="*/ 52387 h 285781"/>
                <a:gd name="connsiteX73" fmla="*/ 1733550 w 2800945"/>
                <a:gd name="connsiteY73" fmla="*/ 71437 h 285781"/>
                <a:gd name="connsiteX74" fmla="*/ 1704975 w 2800945"/>
                <a:gd name="connsiteY74" fmla="*/ 80962 h 285781"/>
                <a:gd name="connsiteX75" fmla="*/ 1638300 w 2800945"/>
                <a:gd name="connsiteY75" fmla="*/ 85725 h 285781"/>
                <a:gd name="connsiteX76" fmla="*/ 1619250 w 2800945"/>
                <a:gd name="connsiteY76" fmla="*/ 90487 h 285781"/>
                <a:gd name="connsiteX77" fmla="*/ 1604962 w 2800945"/>
                <a:gd name="connsiteY77" fmla="*/ 95250 h 285781"/>
                <a:gd name="connsiteX78" fmla="*/ 1476375 w 2800945"/>
                <a:gd name="connsiteY78" fmla="*/ 100012 h 285781"/>
                <a:gd name="connsiteX79" fmla="*/ 1457325 w 2800945"/>
                <a:gd name="connsiteY79" fmla="*/ 104775 h 285781"/>
                <a:gd name="connsiteX80" fmla="*/ 1443037 w 2800945"/>
                <a:gd name="connsiteY80" fmla="*/ 109537 h 285781"/>
                <a:gd name="connsiteX81" fmla="*/ 1323975 w 2800945"/>
                <a:gd name="connsiteY81" fmla="*/ 104775 h 285781"/>
                <a:gd name="connsiteX82" fmla="*/ 1190625 w 2800945"/>
                <a:gd name="connsiteY82" fmla="*/ 109537 h 285781"/>
                <a:gd name="connsiteX83" fmla="*/ 1090612 w 2800945"/>
                <a:gd name="connsiteY83" fmla="*/ 119062 h 285781"/>
                <a:gd name="connsiteX84" fmla="*/ 1076325 w 2800945"/>
                <a:gd name="connsiteY84" fmla="*/ 123825 h 285781"/>
                <a:gd name="connsiteX85" fmla="*/ 1000125 w 2800945"/>
                <a:gd name="connsiteY85" fmla="*/ 114300 h 285781"/>
                <a:gd name="connsiteX86" fmla="*/ 823912 w 2800945"/>
                <a:gd name="connsiteY86" fmla="*/ 109537 h 285781"/>
                <a:gd name="connsiteX87" fmla="*/ 771525 w 2800945"/>
                <a:gd name="connsiteY87" fmla="*/ 95250 h 285781"/>
                <a:gd name="connsiteX88" fmla="*/ 757237 w 2800945"/>
                <a:gd name="connsiteY88" fmla="*/ 90487 h 285781"/>
                <a:gd name="connsiteX89" fmla="*/ 747712 w 2800945"/>
                <a:gd name="connsiteY89" fmla="*/ 76200 h 285781"/>
                <a:gd name="connsiteX90" fmla="*/ 733425 w 2800945"/>
                <a:gd name="connsiteY90" fmla="*/ 71437 h 285781"/>
                <a:gd name="connsiteX91" fmla="*/ 704850 w 2800945"/>
                <a:gd name="connsiteY91" fmla="*/ 57150 h 285781"/>
                <a:gd name="connsiteX92" fmla="*/ 695325 w 2800945"/>
                <a:gd name="connsiteY92" fmla="*/ 52387 h 285781"/>
                <a:gd name="connsiteX93" fmla="*/ 695325 w 2800945"/>
                <a:gd name="connsiteY93" fmla="*/ 52387 h 285781"/>
                <a:gd name="connsiteX94" fmla="*/ 552450 w 2800945"/>
                <a:gd name="connsiteY94" fmla="*/ 52387 h 285781"/>
                <a:gd name="connsiteX95" fmla="*/ 514350 w 2800945"/>
                <a:gd name="connsiteY95" fmla="*/ 42862 h 285781"/>
                <a:gd name="connsiteX96" fmla="*/ 457200 w 2800945"/>
                <a:gd name="connsiteY96" fmla="*/ 38100 h 285781"/>
                <a:gd name="connsiteX97" fmla="*/ 376237 w 2800945"/>
                <a:gd name="connsiteY97" fmla="*/ 52387 h 285781"/>
                <a:gd name="connsiteX98" fmla="*/ 479935 w 2800945"/>
                <a:gd name="connsiteY98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128587 w 2800945"/>
                <a:gd name="connsiteY3" fmla="*/ 80962 h 285781"/>
                <a:gd name="connsiteX4" fmla="*/ 104775 w 2800945"/>
                <a:gd name="connsiteY4" fmla="*/ 57150 h 285781"/>
                <a:gd name="connsiteX5" fmla="*/ 76200 w 2800945"/>
                <a:gd name="connsiteY5" fmla="*/ 52387 h 285781"/>
                <a:gd name="connsiteX6" fmla="*/ 47625 w 2800945"/>
                <a:gd name="connsiteY6" fmla="*/ 57150 h 285781"/>
                <a:gd name="connsiteX7" fmla="*/ 19050 w 2800945"/>
                <a:gd name="connsiteY7" fmla="*/ 66675 h 285781"/>
                <a:gd name="connsiteX8" fmla="*/ 0 w 2800945"/>
                <a:gd name="connsiteY8" fmla="*/ 71437 h 285781"/>
                <a:gd name="connsiteX9" fmla="*/ 76200 w 2800945"/>
                <a:gd name="connsiteY9" fmla="*/ 76200 h 285781"/>
                <a:gd name="connsiteX10" fmla="*/ 257175 w 2800945"/>
                <a:gd name="connsiteY10" fmla="*/ 133350 h 285781"/>
                <a:gd name="connsiteX11" fmla="*/ 285750 w 2800945"/>
                <a:gd name="connsiteY11" fmla="*/ 142875 h 285781"/>
                <a:gd name="connsiteX12" fmla="*/ 523875 w 2800945"/>
                <a:gd name="connsiteY12" fmla="*/ 147637 h 285781"/>
                <a:gd name="connsiteX13" fmla="*/ 542925 w 2800945"/>
                <a:gd name="connsiteY13" fmla="*/ 152400 h 285781"/>
                <a:gd name="connsiteX14" fmla="*/ 571500 w 2800945"/>
                <a:gd name="connsiteY14" fmla="*/ 161925 h 285781"/>
                <a:gd name="connsiteX15" fmla="*/ 600075 w 2800945"/>
                <a:gd name="connsiteY15" fmla="*/ 171450 h 285781"/>
                <a:gd name="connsiteX16" fmla="*/ 723899 w 2800945"/>
                <a:gd name="connsiteY16" fmla="*/ 219074 h 285781"/>
                <a:gd name="connsiteX17" fmla="*/ 800100 w 2800945"/>
                <a:gd name="connsiteY17" fmla="*/ 214313 h 285781"/>
                <a:gd name="connsiteX18" fmla="*/ 828675 w 2800945"/>
                <a:gd name="connsiteY18" fmla="*/ 219074 h 285781"/>
                <a:gd name="connsiteX19" fmla="*/ 881062 w 2800945"/>
                <a:gd name="connsiteY19" fmla="*/ 247650 h 285781"/>
                <a:gd name="connsiteX20" fmla="*/ 1014412 w 2800945"/>
                <a:gd name="connsiteY20" fmla="*/ 280987 h 285781"/>
                <a:gd name="connsiteX21" fmla="*/ 1181100 w 2800945"/>
                <a:gd name="connsiteY21" fmla="*/ 271462 h 285781"/>
                <a:gd name="connsiteX22" fmla="*/ 1323975 w 2800945"/>
                <a:gd name="connsiteY22" fmla="*/ 285750 h 285781"/>
                <a:gd name="connsiteX23" fmla="*/ 1547812 w 2800945"/>
                <a:gd name="connsiteY23" fmla="*/ 266700 h 285781"/>
                <a:gd name="connsiteX24" fmla="*/ 1700212 w 2800945"/>
                <a:gd name="connsiteY24" fmla="*/ 242881 h 285781"/>
                <a:gd name="connsiteX25" fmla="*/ 1757362 w 2800945"/>
                <a:gd name="connsiteY25" fmla="*/ 200025 h 285781"/>
                <a:gd name="connsiteX26" fmla="*/ 1800225 w 2800945"/>
                <a:gd name="connsiteY26" fmla="*/ 185737 h 285781"/>
                <a:gd name="connsiteX27" fmla="*/ 1838325 w 2800945"/>
                <a:gd name="connsiteY27" fmla="*/ 180975 h 285781"/>
                <a:gd name="connsiteX28" fmla="*/ 1833562 w 2800945"/>
                <a:gd name="connsiteY28" fmla="*/ 161925 h 285781"/>
                <a:gd name="connsiteX29" fmla="*/ 1819275 w 2800945"/>
                <a:gd name="connsiteY29" fmla="*/ 157162 h 285781"/>
                <a:gd name="connsiteX30" fmla="*/ 1814512 w 2800945"/>
                <a:gd name="connsiteY30" fmla="*/ 142875 h 285781"/>
                <a:gd name="connsiteX31" fmla="*/ 1828800 w 2800945"/>
                <a:gd name="connsiteY31" fmla="*/ 138112 h 285781"/>
                <a:gd name="connsiteX32" fmla="*/ 1862137 w 2800945"/>
                <a:gd name="connsiteY32" fmla="*/ 147637 h 285781"/>
                <a:gd name="connsiteX33" fmla="*/ 1928812 w 2800945"/>
                <a:gd name="connsiteY33" fmla="*/ 142875 h 285781"/>
                <a:gd name="connsiteX34" fmla="*/ 1971675 w 2800945"/>
                <a:gd name="connsiteY34" fmla="*/ 133350 h 285781"/>
                <a:gd name="connsiteX35" fmla="*/ 2005012 w 2800945"/>
                <a:gd name="connsiteY35" fmla="*/ 128587 h 285781"/>
                <a:gd name="connsiteX36" fmla="*/ 2019300 w 2800945"/>
                <a:gd name="connsiteY36" fmla="*/ 114300 h 285781"/>
                <a:gd name="connsiteX37" fmla="*/ 2043112 w 2800945"/>
                <a:gd name="connsiteY37" fmla="*/ 109537 h 285781"/>
                <a:gd name="connsiteX38" fmla="*/ 2124075 w 2800945"/>
                <a:gd name="connsiteY38" fmla="*/ 114300 h 285781"/>
                <a:gd name="connsiteX39" fmla="*/ 2209800 w 2800945"/>
                <a:gd name="connsiteY39" fmla="*/ 119062 h 285781"/>
                <a:gd name="connsiteX40" fmla="*/ 2238375 w 2800945"/>
                <a:gd name="connsiteY40" fmla="*/ 109537 h 285781"/>
                <a:gd name="connsiteX41" fmla="*/ 2252662 w 2800945"/>
                <a:gd name="connsiteY41" fmla="*/ 100012 h 285781"/>
                <a:gd name="connsiteX42" fmla="*/ 2281237 w 2800945"/>
                <a:gd name="connsiteY42" fmla="*/ 90487 h 285781"/>
                <a:gd name="connsiteX43" fmla="*/ 2376487 w 2800945"/>
                <a:gd name="connsiteY43" fmla="*/ 85725 h 285781"/>
                <a:gd name="connsiteX44" fmla="*/ 2419350 w 2800945"/>
                <a:gd name="connsiteY44" fmla="*/ 66675 h 285781"/>
                <a:gd name="connsiteX45" fmla="*/ 2552700 w 2800945"/>
                <a:gd name="connsiteY45" fmla="*/ 66675 h 285781"/>
                <a:gd name="connsiteX46" fmla="*/ 2581275 w 2800945"/>
                <a:gd name="connsiteY46" fmla="*/ 57150 h 285781"/>
                <a:gd name="connsiteX47" fmla="*/ 2600325 w 2800945"/>
                <a:gd name="connsiteY47" fmla="*/ 52387 h 285781"/>
                <a:gd name="connsiteX48" fmla="*/ 2614612 w 2800945"/>
                <a:gd name="connsiteY48" fmla="*/ 47625 h 285781"/>
                <a:gd name="connsiteX49" fmla="*/ 2724150 w 2800945"/>
                <a:gd name="connsiteY49" fmla="*/ 52387 h 285781"/>
                <a:gd name="connsiteX50" fmla="*/ 2743200 w 2800945"/>
                <a:gd name="connsiteY50" fmla="*/ 61912 h 285781"/>
                <a:gd name="connsiteX51" fmla="*/ 2786062 w 2800945"/>
                <a:gd name="connsiteY51" fmla="*/ 57150 h 285781"/>
                <a:gd name="connsiteX52" fmla="*/ 2771775 w 2800945"/>
                <a:gd name="connsiteY52" fmla="*/ 42862 h 285781"/>
                <a:gd name="connsiteX53" fmla="*/ 2757487 w 2800945"/>
                <a:gd name="connsiteY53" fmla="*/ 38100 h 285781"/>
                <a:gd name="connsiteX54" fmla="*/ 2743200 w 2800945"/>
                <a:gd name="connsiteY54" fmla="*/ 33337 h 285781"/>
                <a:gd name="connsiteX55" fmla="*/ 2614612 w 2800945"/>
                <a:gd name="connsiteY55" fmla="*/ 28575 h 285781"/>
                <a:gd name="connsiteX56" fmla="*/ 2590800 w 2800945"/>
                <a:gd name="connsiteY56" fmla="*/ 23812 h 285781"/>
                <a:gd name="connsiteX57" fmla="*/ 2576512 w 2800945"/>
                <a:gd name="connsiteY57" fmla="*/ 19050 h 285781"/>
                <a:gd name="connsiteX58" fmla="*/ 2481262 w 2800945"/>
                <a:gd name="connsiteY58" fmla="*/ 4762 h 285781"/>
                <a:gd name="connsiteX59" fmla="*/ 2247900 w 2800945"/>
                <a:gd name="connsiteY59" fmla="*/ 0 h 285781"/>
                <a:gd name="connsiteX60" fmla="*/ 2176462 w 2800945"/>
                <a:gd name="connsiteY60" fmla="*/ 4762 h 285781"/>
                <a:gd name="connsiteX61" fmla="*/ 2166937 w 2800945"/>
                <a:gd name="connsiteY61" fmla="*/ 19050 h 285781"/>
                <a:gd name="connsiteX62" fmla="*/ 2133600 w 2800945"/>
                <a:gd name="connsiteY62" fmla="*/ 38100 h 285781"/>
                <a:gd name="connsiteX63" fmla="*/ 2076450 w 2800945"/>
                <a:gd name="connsiteY63" fmla="*/ 23812 h 285781"/>
                <a:gd name="connsiteX64" fmla="*/ 2047875 w 2800945"/>
                <a:gd name="connsiteY64" fmla="*/ 14287 h 285781"/>
                <a:gd name="connsiteX65" fmla="*/ 2033587 w 2800945"/>
                <a:gd name="connsiteY65" fmla="*/ 4762 h 285781"/>
                <a:gd name="connsiteX66" fmla="*/ 1933575 w 2800945"/>
                <a:gd name="connsiteY66" fmla="*/ 9525 h 285781"/>
                <a:gd name="connsiteX67" fmla="*/ 1919287 w 2800945"/>
                <a:gd name="connsiteY67" fmla="*/ 14287 h 285781"/>
                <a:gd name="connsiteX68" fmla="*/ 1900237 w 2800945"/>
                <a:gd name="connsiteY68" fmla="*/ 19050 h 285781"/>
                <a:gd name="connsiteX69" fmla="*/ 1866900 w 2800945"/>
                <a:gd name="connsiteY69" fmla="*/ 23812 h 285781"/>
                <a:gd name="connsiteX70" fmla="*/ 1824037 w 2800945"/>
                <a:gd name="connsiteY70" fmla="*/ 47625 h 285781"/>
                <a:gd name="connsiteX71" fmla="*/ 1781175 w 2800945"/>
                <a:gd name="connsiteY71" fmla="*/ 52387 h 285781"/>
                <a:gd name="connsiteX72" fmla="*/ 1733550 w 2800945"/>
                <a:gd name="connsiteY72" fmla="*/ 71437 h 285781"/>
                <a:gd name="connsiteX73" fmla="*/ 1704975 w 2800945"/>
                <a:gd name="connsiteY73" fmla="*/ 80962 h 285781"/>
                <a:gd name="connsiteX74" fmla="*/ 1638300 w 2800945"/>
                <a:gd name="connsiteY74" fmla="*/ 85725 h 285781"/>
                <a:gd name="connsiteX75" fmla="*/ 1619250 w 2800945"/>
                <a:gd name="connsiteY75" fmla="*/ 90487 h 285781"/>
                <a:gd name="connsiteX76" fmla="*/ 1604962 w 2800945"/>
                <a:gd name="connsiteY76" fmla="*/ 95250 h 285781"/>
                <a:gd name="connsiteX77" fmla="*/ 1476375 w 2800945"/>
                <a:gd name="connsiteY77" fmla="*/ 100012 h 285781"/>
                <a:gd name="connsiteX78" fmla="*/ 1457325 w 2800945"/>
                <a:gd name="connsiteY78" fmla="*/ 104775 h 285781"/>
                <a:gd name="connsiteX79" fmla="*/ 1443037 w 2800945"/>
                <a:gd name="connsiteY79" fmla="*/ 109537 h 285781"/>
                <a:gd name="connsiteX80" fmla="*/ 1323975 w 2800945"/>
                <a:gd name="connsiteY80" fmla="*/ 104775 h 285781"/>
                <a:gd name="connsiteX81" fmla="*/ 1190625 w 2800945"/>
                <a:gd name="connsiteY81" fmla="*/ 109537 h 285781"/>
                <a:gd name="connsiteX82" fmla="*/ 1090612 w 2800945"/>
                <a:gd name="connsiteY82" fmla="*/ 119062 h 285781"/>
                <a:gd name="connsiteX83" fmla="*/ 1076325 w 2800945"/>
                <a:gd name="connsiteY83" fmla="*/ 123825 h 285781"/>
                <a:gd name="connsiteX84" fmla="*/ 1000125 w 2800945"/>
                <a:gd name="connsiteY84" fmla="*/ 114300 h 285781"/>
                <a:gd name="connsiteX85" fmla="*/ 823912 w 2800945"/>
                <a:gd name="connsiteY85" fmla="*/ 109537 h 285781"/>
                <a:gd name="connsiteX86" fmla="*/ 771525 w 2800945"/>
                <a:gd name="connsiteY86" fmla="*/ 95250 h 285781"/>
                <a:gd name="connsiteX87" fmla="*/ 757237 w 2800945"/>
                <a:gd name="connsiteY87" fmla="*/ 90487 h 285781"/>
                <a:gd name="connsiteX88" fmla="*/ 747712 w 2800945"/>
                <a:gd name="connsiteY88" fmla="*/ 76200 h 285781"/>
                <a:gd name="connsiteX89" fmla="*/ 733425 w 2800945"/>
                <a:gd name="connsiteY89" fmla="*/ 71437 h 285781"/>
                <a:gd name="connsiteX90" fmla="*/ 704850 w 2800945"/>
                <a:gd name="connsiteY90" fmla="*/ 57150 h 285781"/>
                <a:gd name="connsiteX91" fmla="*/ 695325 w 2800945"/>
                <a:gd name="connsiteY91" fmla="*/ 52387 h 285781"/>
                <a:gd name="connsiteX92" fmla="*/ 695325 w 2800945"/>
                <a:gd name="connsiteY92" fmla="*/ 52387 h 285781"/>
                <a:gd name="connsiteX93" fmla="*/ 552450 w 2800945"/>
                <a:gd name="connsiteY93" fmla="*/ 52387 h 285781"/>
                <a:gd name="connsiteX94" fmla="*/ 514350 w 2800945"/>
                <a:gd name="connsiteY94" fmla="*/ 42862 h 285781"/>
                <a:gd name="connsiteX95" fmla="*/ 457200 w 2800945"/>
                <a:gd name="connsiteY95" fmla="*/ 38100 h 285781"/>
                <a:gd name="connsiteX96" fmla="*/ 376237 w 2800945"/>
                <a:gd name="connsiteY96" fmla="*/ 52387 h 285781"/>
                <a:gd name="connsiteX97" fmla="*/ 479935 w 2800945"/>
                <a:gd name="connsiteY97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128587 w 2800945"/>
                <a:gd name="connsiteY3" fmla="*/ 80962 h 285781"/>
                <a:gd name="connsiteX4" fmla="*/ 76200 w 2800945"/>
                <a:gd name="connsiteY4" fmla="*/ 52387 h 285781"/>
                <a:gd name="connsiteX5" fmla="*/ 47625 w 2800945"/>
                <a:gd name="connsiteY5" fmla="*/ 57150 h 285781"/>
                <a:gd name="connsiteX6" fmla="*/ 19050 w 2800945"/>
                <a:gd name="connsiteY6" fmla="*/ 66675 h 285781"/>
                <a:gd name="connsiteX7" fmla="*/ 0 w 2800945"/>
                <a:gd name="connsiteY7" fmla="*/ 71437 h 285781"/>
                <a:gd name="connsiteX8" fmla="*/ 76200 w 2800945"/>
                <a:gd name="connsiteY8" fmla="*/ 76200 h 285781"/>
                <a:gd name="connsiteX9" fmla="*/ 257175 w 2800945"/>
                <a:gd name="connsiteY9" fmla="*/ 133350 h 285781"/>
                <a:gd name="connsiteX10" fmla="*/ 285750 w 2800945"/>
                <a:gd name="connsiteY10" fmla="*/ 142875 h 285781"/>
                <a:gd name="connsiteX11" fmla="*/ 523875 w 2800945"/>
                <a:gd name="connsiteY11" fmla="*/ 147637 h 285781"/>
                <a:gd name="connsiteX12" fmla="*/ 542925 w 2800945"/>
                <a:gd name="connsiteY12" fmla="*/ 152400 h 285781"/>
                <a:gd name="connsiteX13" fmla="*/ 571500 w 2800945"/>
                <a:gd name="connsiteY13" fmla="*/ 161925 h 285781"/>
                <a:gd name="connsiteX14" fmla="*/ 600075 w 2800945"/>
                <a:gd name="connsiteY14" fmla="*/ 171450 h 285781"/>
                <a:gd name="connsiteX15" fmla="*/ 723899 w 2800945"/>
                <a:gd name="connsiteY15" fmla="*/ 219074 h 285781"/>
                <a:gd name="connsiteX16" fmla="*/ 800100 w 2800945"/>
                <a:gd name="connsiteY16" fmla="*/ 214313 h 285781"/>
                <a:gd name="connsiteX17" fmla="*/ 828675 w 2800945"/>
                <a:gd name="connsiteY17" fmla="*/ 219074 h 285781"/>
                <a:gd name="connsiteX18" fmla="*/ 881062 w 2800945"/>
                <a:gd name="connsiteY18" fmla="*/ 247650 h 285781"/>
                <a:gd name="connsiteX19" fmla="*/ 1014412 w 2800945"/>
                <a:gd name="connsiteY19" fmla="*/ 280987 h 285781"/>
                <a:gd name="connsiteX20" fmla="*/ 1181100 w 2800945"/>
                <a:gd name="connsiteY20" fmla="*/ 271462 h 285781"/>
                <a:gd name="connsiteX21" fmla="*/ 1323975 w 2800945"/>
                <a:gd name="connsiteY21" fmla="*/ 285750 h 285781"/>
                <a:gd name="connsiteX22" fmla="*/ 1547812 w 2800945"/>
                <a:gd name="connsiteY22" fmla="*/ 266700 h 285781"/>
                <a:gd name="connsiteX23" fmla="*/ 1700212 w 2800945"/>
                <a:gd name="connsiteY23" fmla="*/ 242881 h 285781"/>
                <a:gd name="connsiteX24" fmla="*/ 1757362 w 2800945"/>
                <a:gd name="connsiteY24" fmla="*/ 200025 h 285781"/>
                <a:gd name="connsiteX25" fmla="*/ 1800225 w 2800945"/>
                <a:gd name="connsiteY25" fmla="*/ 185737 h 285781"/>
                <a:gd name="connsiteX26" fmla="*/ 1838325 w 2800945"/>
                <a:gd name="connsiteY26" fmla="*/ 180975 h 285781"/>
                <a:gd name="connsiteX27" fmla="*/ 1833562 w 2800945"/>
                <a:gd name="connsiteY27" fmla="*/ 161925 h 285781"/>
                <a:gd name="connsiteX28" fmla="*/ 1819275 w 2800945"/>
                <a:gd name="connsiteY28" fmla="*/ 157162 h 285781"/>
                <a:gd name="connsiteX29" fmla="*/ 1814512 w 2800945"/>
                <a:gd name="connsiteY29" fmla="*/ 142875 h 285781"/>
                <a:gd name="connsiteX30" fmla="*/ 1828800 w 2800945"/>
                <a:gd name="connsiteY30" fmla="*/ 138112 h 285781"/>
                <a:gd name="connsiteX31" fmla="*/ 1862137 w 2800945"/>
                <a:gd name="connsiteY31" fmla="*/ 147637 h 285781"/>
                <a:gd name="connsiteX32" fmla="*/ 1928812 w 2800945"/>
                <a:gd name="connsiteY32" fmla="*/ 142875 h 285781"/>
                <a:gd name="connsiteX33" fmla="*/ 1971675 w 2800945"/>
                <a:gd name="connsiteY33" fmla="*/ 133350 h 285781"/>
                <a:gd name="connsiteX34" fmla="*/ 2005012 w 2800945"/>
                <a:gd name="connsiteY34" fmla="*/ 128587 h 285781"/>
                <a:gd name="connsiteX35" fmla="*/ 2019300 w 2800945"/>
                <a:gd name="connsiteY35" fmla="*/ 114300 h 285781"/>
                <a:gd name="connsiteX36" fmla="*/ 2043112 w 2800945"/>
                <a:gd name="connsiteY36" fmla="*/ 109537 h 285781"/>
                <a:gd name="connsiteX37" fmla="*/ 2124075 w 2800945"/>
                <a:gd name="connsiteY37" fmla="*/ 114300 h 285781"/>
                <a:gd name="connsiteX38" fmla="*/ 2209800 w 2800945"/>
                <a:gd name="connsiteY38" fmla="*/ 119062 h 285781"/>
                <a:gd name="connsiteX39" fmla="*/ 2238375 w 2800945"/>
                <a:gd name="connsiteY39" fmla="*/ 109537 h 285781"/>
                <a:gd name="connsiteX40" fmla="*/ 2252662 w 2800945"/>
                <a:gd name="connsiteY40" fmla="*/ 100012 h 285781"/>
                <a:gd name="connsiteX41" fmla="*/ 2281237 w 2800945"/>
                <a:gd name="connsiteY41" fmla="*/ 90487 h 285781"/>
                <a:gd name="connsiteX42" fmla="*/ 2376487 w 2800945"/>
                <a:gd name="connsiteY42" fmla="*/ 85725 h 285781"/>
                <a:gd name="connsiteX43" fmla="*/ 2419350 w 2800945"/>
                <a:gd name="connsiteY43" fmla="*/ 66675 h 285781"/>
                <a:gd name="connsiteX44" fmla="*/ 2552700 w 2800945"/>
                <a:gd name="connsiteY44" fmla="*/ 66675 h 285781"/>
                <a:gd name="connsiteX45" fmla="*/ 2581275 w 2800945"/>
                <a:gd name="connsiteY45" fmla="*/ 57150 h 285781"/>
                <a:gd name="connsiteX46" fmla="*/ 2600325 w 2800945"/>
                <a:gd name="connsiteY46" fmla="*/ 52387 h 285781"/>
                <a:gd name="connsiteX47" fmla="*/ 2614612 w 2800945"/>
                <a:gd name="connsiteY47" fmla="*/ 47625 h 285781"/>
                <a:gd name="connsiteX48" fmla="*/ 2724150 w 2800945"/>
                <a:gd name="connsiteY48" fmla="*/ 52387 h 285781"/>
                <a:gd name="connsiteX49" fmla="*/ 2743200 w 2800945"/>
                <a:gd name="connsiteY49" fmla="*/ 61912 h 285781"/>
                <a:gd name="connsiteX50" fmla="*/ 2786062 w 2800945"/>
                <a:gd name="connsiteY50" fmla="*/ 57150 h 285781"/>
                <a:gd name="connsiteX51" fmla="*/ 2771775 w 2800945"/>
                <a:gd name="connsiteY51" fmla="*/ 42862 h 285781"/>
                <a:gd name="connsiteX52" fmla="*/ 2757487 w 2800945"/>
                <a:gd name="connsiteY52" fmla="*/ 38100 h 285781"/>
                <a:gd name="connsiteX53" fmla="*/ 2743200 w 2800945"/>
                <a:gd name="connsiteY53" fmla="*/ 33337 h 285781"/>
                <a:gd name="connsiteX54" fmla="*/ 2614612 w 2800945"/>
                <a:gd name="connsiteY54" fmla="*/ 28575 h 285781"/>
                <a:gd name="connsiteX55" fmla="*/ 2590800 w 2800945"/>
                <a:gd name="connsiteY55" fmla="*/ 23812 h 285781"/>
                <a:gd name="connsiteX56" fmla="*/ 2576512 w 2800945"/>
                <a:gd name="connsiteY56" fmla="*/ 19050 h 285781"/>
                <a:gd name="connsiteX57" fmla="*/ 2481262 w 2800945"/>
                <a:gd name="connsiteY57" fmla="*/ 4762 h 285781"/>
                <a:gd name="connsiteX58" fmla="*/ 2247900 w 2800945"/>
                <a:gd name="connsiteY58" fmla="*/ 0 h 285781"/>
                <a:gd name="connsiteX59" fmla="*/ 2176462 w 2800945"/>
                <a:gd name="connsiteY59" fmla="*/ 4762 h 285781"/>
                <a:gd name="connsiteX60" fmla="*/ 2166937 w 2800945"/>
                <a:gd name="connsiteY60" fmla="*/ 19050 h 285781"/>
                <a:gd name="connsiteX61" fmla="*/ 2133600 w 2800945"/>
                <a:gd name="connsiteY61" fmla="*/ 38100 h 285781"/>
                <a:gd name="connsiteX62" fmla="*/ 2076450 w 2800945"/>
                <a:gd name="connsiteY62" fmla="*/ 23812 h 285781"/>
                <a:gd name="connsiteX63" fmla="*/ 2047875 w 2800945"/>
                <a:gd name="connsiteY63" fmla="*/ 14287 h 285781"/>
                <a:gd name="connsiteX64" fmla="*/ 2033587 w 2800945"/>
                <a:gd name="connsiteY64" fmla="*/ 4762 h 285781"/>
                <a:gd name="connsiteX65" fmla="*/ 1933575 w 2800945"/>
                <a:gd name="connsiteY65" fmla="*/ 9525 h 285781"/>
                <a:gd name="connsiteX66" fmla="*/ 1919287 w 2800945"/>
                <a:gd name="connsiteY66" fmla="*/ 14287 h 285781"/>
                <a:gd name="connsiteX67" fmla="*/ 1900237 w 2800945"/>
                <a:gd name="connsiteY67" fmla="*/ 19050 h 285781"/>
                <a:gd name="connsiteX68" fmla="*/ 1866900 w 2800945"/>
                <a:gd name="connsiteY68" fmla="*/ 23812 h 285781"/>
                <a:gd name="connsiteX69" fmla="*/ 1824037 w 2800945"/>
                <a:gd name="connsiteY69" fmla="*/ 47625 h 285781"/>
                <a:gd name="connsiteX70" fmla="*/ 1781175 w 2800945"/>
                <a:gd name="connsiteY70" fmla="*/ 52387 h 285781"/>
                <a:gd name="connsiteX71" fmla="*/ 1733550 w 2800945"/>
                <a:gd name="connsiteY71" fmla="*/ 71437 h 285781"/>
                <a:gd name="connsiteX72" fmla="*/ 1704975 w 2800945"/>
                <a:gd name="connsiteY72" fmla="*/ 80962 h 285781"/>
                <a:gd name="connsiteX73" fmla="*/ 1638300 w 2800945"/>
                <a:gd name="connsiteY73" fmla="*/ 85725 h 285781"/>
                <a:gd name="connsiteX74" fmla="*/ 1619250 w 2800945"/>
                <a:gd name="connsiteY74" fmla="*/ 90487 h 285781"/>
                <a:gd name="connsiteX75" fmla="*/ 1604962 w 2800945"/>
                <a:gd name="connsiteY75" fmla="*/ 95250 h 285781"/>
                <a:gd name="connsiteX76" fmla="*/ 1476375 w 2800945"/>
                <a:gd name="connsiteY76" fmla="*/ 100012 h 285781"/>
                <a:gd name="connsiteX77" fmla="*/ 1457325 w 2800945"/>
                <a:gd name="connsiteY77" fmla="*/ 104775 h 285781"/>
                <a:gd name="connsiteX78" fmla="*/ 1443037 w 2800945"/>
                <a:gd name="connsiteY78" fmla="*/ 109537 h 285781"/>
                <a:gd name="connsiteX79" fmla="*/ 1323975 w 2800945"/>
                <a:gd name="connsiteY79" fmla="*/ 104775 h 285781"/>
                <a:gd name="connsiteX80" fmla="*/ 1190625 w 2800945"/>
                <a:gd name="connsiteY80" fmla="*/ 109537 h 285781"/>
                <a:gd name="connsiteX81" fmla="*/ 1090612 w 2800945"/>
                <a:gd name="connsiteY81" fmla="*/ 119062 h 285781"/>
                <a:gd name="connsiteX82" fmla="*/ 1076325 w 2800945"/>
                <a:gd name="connsiteY82" fmla="*/ 123825 h 285781"/>
                <a:gd name="connsiteX83" fmla="*/ 1000125 w 2800945"/>
                <a:gd name="connsiteY83" fmla="*/ 114300 h 285781"/>
                <a:gd name="connsiteX84" fmla="*/ 823912 w 2800945"/>
                <a:gd name="connsiteY84" fmla="*/ 109537 h 285781"/>
                <a:gd name="connsiteX85" fmla="*/ 771525 w 2800945"/>
                <a:gd name="connsiteY85" fmla="*/ 95250 h 285781"/>
                <a:gd name="connsiteX86" fmla="*/ 757237 w 2800945"/>
                <a:gd name="connsiteY86" fmla="*/ 90487 h 285781"/>
                <a:gd name="connsiteX87" fmla="*/ 747712 w 2800945"/>
                <a:gd name="connsiteY87" fmla="*/ 76200 h 285781"/>
                <a:gd name="connsiteX88" fmla="*/ 733425 w 2800945"/>
                <a:gd name="connsiteY88" fmla="*/ 71437 h 285781"/>
                <a:gd name="connsiteX89" fmla="*/ 704850 w 2800945"/>
                <a:gd name="connsiteY89" fmla="*/ 57150 h 285781"/>
                <a:gd name="connsiteX90" fmla="*/ 695325 w 2800945"/>
                <a:gd name="connsiteY90" fmla="*/ 52387 h 285781"/>
                <a:gd name="connsiteX91" fmla="*/ 695325 w 2800945"/>
                <a:gd name="connsiteY91" fmla="*/ 52387 h 285781"/>
                <a:gd name="connsiteX92" fmla="*/ 552450 w 2800945"/>
                <a:gd name="connsiteY92" fmla="*/ 52387 h 285781"/>
                <a:gd name="connsiteX93" fmla="*/ 514350 w 2800945"/>
                <a:gd name="connsiteY93" fmla="*/ 42862 h 285781"/>
                <a:gd name="connsiteX94" fmla="*/ 457200 w 2800945"/>
                <a:gd name="connsiteY94" fmla="*/ 38100 h 285781"/>
                <a:gd name="connsiteX95" fmla="*/ 376237 w 2800945"/>
                <a:gd name="connsiteY95" fmla="*/ 52387 h 285781"/>
                <a:gd name="connsiteX96" fmla="*/ 479935 w 2800945"/>
                <a:gd name="connsiteY96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76200 w 2800945"/>
                <a:gd name="connsiteY3" fmla="*/ 52387 h 285781"/>
                <a:gd name="connsiteX4" fmla="*/ 47625 w 2800945"/>
                <a:gd name="connsiteY4" fmla="*/ 57150 h 285781"/>
                <a:gd name="connsiteX5" fmla="*/ 19050 w 2800945"/>
                <a:gd name="connsiteY5" fmla="*/ 66675 h 285781"/>
                <a:gd name="connsiteX6" fmla="*/ 0 w 2800945"/>
                <a:gd name="connsiteY6" fmla="*/ 71437 h 285781"/>
                <a:gd name="connsiteX7" fmla="*/ 76200 w 2800945"/>
                <a:gd name="connsiteY7" fmla="*/ 76200 h 285781"/>
                <a:gd name="connsiteX8" fmla="*/ 257175 w 2800945"/>
                <a:gd name="connsiteY8" fmla="*/ 133350 h 285781"/>
                <a:gd name="connsiteX9" fmla="*/ 285750 w 2800945"/>
                <a:gd name="connsiteY9" fmla="*/ 142875 h 285781"/>
                <a:gd name="connsiteX10" fmla="*/ 523875 w 2800945"/>
                <a:gd name="connsiteY10" fmla="*/ 147637 h 285781"/>
                <a:gd name="connsiteX11" fmla="*/ 542925 w 2800945"/>
                <a:gd name="connsiteY11" fmla="*/ 152400 h 285781"/>
                <a:gd name="connsiteX12" fmla="*/ 571500 w 2800945"/>
                <a:gd name="connsiteY12" fmla="*/ 161925 h 285781"/>
                <a:gd name="connsiteX13" fmla="*/ 600075 w 2800945"/>
                <a:gd name="connsiteY13" fmla="*/ 171450 h 285781"/>
                <a:gd name="connsiteX14" fmla="*/ 723899 w 2800945"/>
                <a:gd name="connsiteY14" fmla="*/ 219074 h 285781"/>
                <a:gd name="connsiteX15" fmla="*/ 800100 w 2800945"/>
                <a:gd name="connsiteY15" fmla="*/ 214313 h 285781"/>
                <a:gd name="connsiteX16" fmla="*/ 828675 w 2800945"/>
                <a:gd name="connsiteY16" fmla="*/ 219074 h 285781"/>
                <a:gd name="connsiteX17" fmla="*/ 881062 w 2800945"/>
                <a:gd name="connsiteY17" fmla="*/ 247650 h 285781"/>
                <a:gd name="connsiteX18" fmla="*/ 1014412 w 2800945"/>
                <a:gd name="connsiteY18" fmla="*/ 280987 h 285781"/>
                <a:gd name="connsiteX19" fmla="*/ 1181100 w 2800945"/>
                <a:gd name="connsiteY19" fmla="*/ 271462 h 285781"/>
                <a:gd name="connsiteX20" fmla="*/ 1323975 w 2800945"/>
                <a:gd name="connsiteY20" fmla="*/ 285750 h 285781"/>
                <a:gd name="connsiteX21" fmla="*/ 1547812 w 2800945"/>
                <a:gd name="connsiteY21" fmla="*/ 266700 h 285781"/>
                <a:gd name="connsiteX22" fmla="*/ 1700212 w 2800945"/>
                <a:gd name="connsiteY22" fmla="*/ 242881 h 285781"/>
                <a:gd name="connsiteX23" fmla="*/ 1757362 w 2800945"/>
                <a:gd name="connsiteY23" fmla="*/ 200025 h 285781"/>
                <a:gd name="connsiteX24" fmla="*/ 1800225 w 2800945"/>
                <a:gd name="connsiteY24" fmla="*/ 185737 h 285781"/>
                <a:gd name="connsiteX25" fmla="*/ 1838325 w 2800945"/>
                <a:gd name="connsiteY25" fmla="*/ 180975 h 285781"/>
                <a:gd name="connsiteX26" fmla="*/ 1833562 w 2800945"/>
                <a:gd name="connsiteY26" fmla="*/ 161925 h 285781"/>
                <a:gd name="connsiteX27" fmla="*/ 1819275 w 2800945"/>
                <a:gd name="connsiteY27" fmla="*/ 157162 h 285781"/>
                <a:gd name="connsiteX28" fmla="*/ 1814512 w 2800945"/>
                <a:gd name="connsiteY28" fmla="*/ 142875 h 285781"/>
                <a:gd name="connsiteX29" fmla="*/ 1828800 w 2800945"/>
                <a:gd name="connsiteY29" fmla="*/ 138112 h 285781"/>
                <a:gd name="connsiteX30" fmla="*/ 1862137 w 2800945"/>
                <a:gd name="connsiteY30" fmla="*/ 147637 h 285781"/>
                <a:gd name="connsiteX31" fmla="*/ 1928812 w 2800945"/>
                <a:gd name="connsiteY31" fmla="*/ 142875 h 285781"/>
                <a:gd name="connsiteX32" fmla="*/ 1971675 w 2800945"/>
                <a:gd name="connsiteY32" fmla="*/ 133350 h 285781"/>
                <a:gd name="connsiteX33" fmla="*/ 2005012 w 2800945"/>
                <a:gd name="connsiteY33" fmla="*/ 128587 h 285781"/>
                <a:gd name="connsiteX34" fmla="*/ 2019300 w 2800945"/>
                <a:gd name="connsiteY34" fmla="*/ 114300 h 285781"/>
                <a:gd name="connsiteX35" fmla="*/ 2043112 w 2800945"/>
                <a:gd name="connsiteY35" fmla="*/ 109537 h 285781"/>
                <a:gd name="connsiteX36" fmla="*/ 2124075 w 2800945"/>
                <a:gd name="connsiteY36" fmla="*/ 114300 h 285781"/>
                <a:gd name="connsiteX37" fmla="*/ 2209800 w 2800945"/>
                <a:gd name="connsiteY37" fmla="*/ 119062 h 285781"/>
                <a:gd name="connsiteX38" fmla="*/ 2238375 w 2800945"/>
                <a:gd name="connsiteY38" fmla="*/ 109537 h 285781"/>
                <a:gd name="connsiteX39" fmla="*/ 2252662 w 2800945"/>
                <a:gd name="connsiteY39" fmla="*/ 100012 h 285781"/>
                <a:gd name="connsiteX40" fmla="*/ 2281237 w 2800945"/>
                <a:gd name="connsiteY40" fmla="*/ 90487 h 285781"/>
                <a:gd name="connsiteX41" fmla="*/ 2376487 w 2800945"/>
                <a:gd name="connsiteY41" fmla="*/ 85725 h 285781"/>
                <a:gd name="connsiteX42" fmla="*/ 2419350 w 2800945"/>
                <a:gd name="connsiteY42" fmla="*/ 66675 h 285781"/>
                <a:gd name="connsiteX43" fmla="*/ 2552700 w 2800945"/>
                <a:gd name="connsiteY43" fmla="*/ 66675 h 285781"/>
                <a:gd name="connsiteX44" fmla="*/ 2581275 w 2800945"/>
                <a:gd name="connsiteY44" fmla="*/ 57150 h 285781"/>
                <a:gd name="connsiteX45" fmla="*/ 2600325 w 2800945"/>
                <a:gd name="connsiteY45" fmla="*/ 52387 h 285781"/>
                <a:gd name="connsiteX46" fmla="*/ 2614612 w 2800945"/>
                <a:gd name="connsiteY46" fmla="*/ 47625 h 285781"/>
                <a:gd name="connsiteX47" fmla="*/ 2724150 w 2800945"/>
                <a:gd name="connsiteY47" fmla="*/ 52387 h 285781"/>
                <a:gd name="connsiteX48" fmla="*/ 2743200 w 2800945"/>
                <a:gd name="connsiteY48" fmla="*/ 61912 h 285781"/>
                <a:gd name="connsiteX49" fmla="*/ 2786062 w 2800945"/>
                <a:gd name="connsiteY49" fmla="*/ 57150 h 285781"/>
                <a:gd name="connsiteX50" fmla="*/ 2771775 w 2800945"/>
                <a:gd name="connsiteY50" fmla="*/ 42862 h 285781"/>
                <a:gd name="connsiteX51" fmla="*/ 2757487 w 2800945"/>
                <a:gd name="connsiteY51" fmla="*/ 38100 h 285781"/>
                <a:gd name="connsiteX52" fmla="*/ 2743200 w 2800945"/>
                <a:gd name="connsiteY52" fmla="*/ 33337 h 285781"/>
                <a:gd name="connsiteX53" fmla="*/ 2614612 w 2800945"/>
                <a:gd name="connsiteY53" fmla="*/ 28575 h 285781"/>
                <a:gd name="connsiteX54" fmla="*/ 2590800 w 2800945"/>
                <a:gd name="connsiteY54" fmla="*/ 23812 h 285781"/>
                <a:gd name="connsiteX55" fmla="*/ 2576512 w 2800945"/>
                <a:gd name="connsiteY55" fmla="*/ 19050 h 285781"/>
                <a:gd name="connsiteX56" fmla="*/ 2481262 w 2800945"/>
                <a:gd name="connsiteY56" fmla="*/ 4762 h 285781"/>
                <a:gd name="connsiteX57" fmla="*/ 2247900 w 2800945"/>
                <a:gd name="connsiteY57" fmla="*/ 0 h 285781"/>
                <a:gd name="connsiteX58" fmla="*/ 2176462 w 2800945"/>
                <a:gd name="connsiteY58" fmla="*/ 4762 h 285781"/>
                <a:gd name="connsiteX59" fmla="*/ 2166937 w 2800945"/>
                <a:gd name="connsiteY59" fmla="*/ 19050 h 285781"/>
                <a:gd name="connsiteX60" fmla="*/ 2133600 w 2800945"/>
                <a:gd name="connsiteY60" fmla="*/ 38100 h 285781"/>
                <a:gd name="connsiteX61" fmla="*/ 2076450 w 2800945"/>
                <a:gd name="connsiteY61" fmla="*/ 23812 h 285781"/>
                <a:gd name="connsiteX62" fmla="*/ 2047875 w 2800945"/>
                <a:gd name="connsiteY62" fmla="*/ 14287 h 285781"/>
                <a:gd name="connsiteX63" fmla="*/ 2033587 w 2800945"/>
                <a:gd name="connsiteY63" fmla="*/ 4762 h 285781"/>
                <a:gd name="connsiteX64" fmla="*/ 1933575 w 2800945"/>
                <a:gd name="connsiteY64" fmla="*/ 9525 h 285781"/>
                <a:gd name="connsiteX65" fmla="*/ 1919287 w 2800945"/>
                <a:gd name="connsiteY65" fmla="*/ 14287 h 285781"/>
                <a:gd name="connsiteX66" fmla="*/ 1900237 w 2800945"/>
                <a:gd name="connsiteY66" fmla="*/ 19050 h 285781"/>
                <a:gd name="connsiteX67" fmla="*/ 1866900 w 2800945"/>
                <a:gd name="connsiteY67" fmla="*/ 23812 h 285781"/>
                <a:gd name="connsiteX68" fmla="*/ 1824037 w 2800945"/>
                <a:gd name="connsiteY68" fmla="*/ 47625 h 285781"/>
                <a:gd name="connsiteX69" fmla="*/ 1781175 w 2800945"/>
                <a:gd name="connsiteY69" fmla="*/ 52387 h 285781"/>
                <a:gd name="connsiteX70" fmla="*/ 1733550 w 2800945"/>
                <a:gd name="connsiteY70" fmla="*/ 71437 h 285781"/>
                <a:gd name="connsiteX71" fmla="*/ 1704975 w 2800945"/>
                <a:gd name="connsiteY71" fmla="*/ 80962 h 285781"/>
                <a:gd name="connsiteX72" fmla="*/ 1638300 w 2800945"/>
                <a:gd name="connsiteY72" fmla="*/ 85725 h 285781"/>
                <a:gd name="connsiteX73" fmla="*/ 1619250 w 2800945"/>
                <a:gd name="connsiteY73" fmla="*/ 90487 h 285781"/>
                <a:gd name="connsiteX74" fmla="*/ 1604962 w 2800945"/>
                <a:gd name="connsiteY74" fmla="*/ 95250 h 285781"/>
                <a:gd name="connsiteX75" fmla="*/ 1476375 w 2800945"/>
                <a:gd name="connsiteY75" fmla="*/ 100012 h 285781"/>
                <a:gd name="connsiteX76" fmla="*/ 1457325 w 2800945"/>
                <a:gd name="connsiteY76" fmla="*/ 104775 h 285781"/>
                <a:gd name="connsiteX77" fmla="*/ 1443037 w 2800945"/>
                <a:gd name="connsiteY77" fmla="*/ 109537 h 285781"/>
                <a:gd name="connsiteX78" fmla="*/ 1323975 w 2800945"/>
                <a:gd name="connsiteY78" fmla="*/ 104775 h 285781"/>
                <a:gd name="connsiteX79" fmla="*/ 1190625 w 2800945"/>
                <a:gd name="connsiteY79" fmla="*/ 109537 h 285781"/>
                <a:gd name="connsiteX80" fmla="*/ 1090612 w 2800945"/>
                <a:gd name="connsiteY80" fmla="*/ 119062 h 285781"/>
                <a:gd name="connsiteX81" fmla="*/ 1076325 w 2800945"/>
                <a:gd name="connsiteY81" fmla="*/ 123825 h 285781"/>
                <a:gd name="connsiteX82" fmla="*/ 1000125 w 2800945"/>
                <a:gd name="connsiteY82" fmla="*/ 114300 h 285781"/>
                <a:gd name="connsiteX83" fmla="*/ 823912 w 2800945"/>
                <a:gd name="connsiteY83" fmla="*/ 109537 h 285781"/>
                <a:gd name="connsiteX84" fmla="*/ 771525 w 2800945"/>
                <a:gd name="connsiteY84" fmla="*/ 95250 h 285781"/>
                <a:gd name="connsiteX85" fmla="*/ 757237 w 2800945"/>
                <a:gd name="connsiteY85" fmla="*/ 90487 h 285781"/>
                <a:gd name="connsiteX86" fmla="*/ 747712 w 2800945"/>
                <a:gd name="connsiteY86" fmla="*/ 76200 h 285781"/>
                <a:gd name="connsiteX87" fmla="*/ 733425 w 2800945"/>
                <a:gd name="connsiteY87" fmla="*/ 71437 h 285781"/>
                <a:gd name="connsiteX88" fmla="*/ 704850 w 2800945"/>
                <a:gd name="connsiteY88" fmla="*/ 57150 h 285781"/>
                <a:gd name="connsiteX89" fmla="*/ 695325 w 2800945"/>
                <a:gd name="connsiteY89" fmla="*/ 52387 h 285781"/>
                <a:gd name="connsiteX90" fmla="*/ 695325 w 2800945"/>
                <a:gd name="connsiteY90" fmla="*/ 52387 h 285781"/>
                <a:gd name="connsiteX91" fmla="*/ 552450 w 2800945"/>
                <a:gd name="connsiteY91" fmla="*/ 52387 h 285781"/>
                <a:gd name="connsiteX92" fmla="*/ 514350 w 2800945"/>
                <a:gd name="connsiteY92" fmla="*/ 42862 h 285781"/>
                <a:gd name="connsiteX93" fmla="*/ 457200 w 2800945"/>
                <a:gd name="connsiteY93" fmla="*/ 38100 h 285781"/>
                <a:gd name="connsiteX94" fmla="*/ 376237 w 2800945"/>
                <a:gd name="connsiteY94" fmla="*/ 52387 h 285781"/>
                <a:gd name="connsiteX95" fmla="*/ 479935 w 2800945"/>
                <a:gd name="connsiteY95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76200 w 2800945"/>
                <a:gd name="connsiteY3" fmla="*/ 52387 h 285781"/>
                <a:gd name="connsiteX4" fmla="*/ 19050 w 2800945"/>
                <a:gd name="connsiteY4" fmla="*/ 66675 h 285781"/>
                <a:gd name="connsiteX5" fmla="*/ 0 w 2800945"/>
                <a:gd name="connsiteY5" fmla="*/ 71437 h 285781"/>
                <a:gd name="connsiteX6" fmla="*/ 76200 w 2800945"/>
                <a:gd name="connsiteY6" fmla="*/ 76200 h 285781"/>
                <a:gd name="connsiteX7" fmla="*/ 257175 w 2800945"/>
                <a:gd name="connsiteY7" fmla="*/ 133350 h 285781"/>
                <a:gd name="connsiteX8" fmla="*/ 285750 w 2800945"/>
                <a:gd name="connsiteY8" fmla="*/ 142875 h 285781"/>
                <a:gd name="connsiteX9" fmla="*/ 523875 w 2800945"/>
                <a:gd name="connsiteY9" fmla="*/ 147637 h 285781"/>
                <a:gd name="connsiteX10" fmla="*/ 542925 w 2800945"/>
                <a:gd name="connsiteY10" fmla="*/ 152400 h 285781"/>
                <a:gd name="connsiteX11" fmla="*/ 571500 w 2800945"/>
                <a:gd name="connsiteY11" fmla="*/ 161925 h 285781"/>
                <a:gd name="connsiteX12" fmla="*/ 600075 w 2800945"/>
                <a:gd name="connsiteY12" fmla="*/ 171450 h 285781"/>
                <a:gd name="connsiteX13" fmla="*/ 723899 w 2800945"/>
                <a:gd name="connsiteY13" fmla="*/ 219074 h 285781"/>
                <a:gd name="connsiteX14" fmla="*/ 800100 w 2800945"/>
                <a:gd name="connsiteY14" fmla="*/ 214313 h 285781"/>
                <a:gd name="connsiteX15" fmla="*/ 828675 w 2800945"/>
                <a:gd name="connsiteY15" fmla="*/ 219074 h 285781"/>
                <a:gd name="connsiteX16" fmla="*/ 881062 w 2800945"/>
                <a:gd name="connsiteY16" fmla="*/ 247650 h 285781"/>
                <a:gd name="connsiteX17" fmla="*/ 1014412 w 2800945"/>
                <a:gd name="connsiteY17" fmla="*/ 280987 h 285781"/>
                <a:gd name="connsiteX18" fmla="*/ 1181100 w 2800945"/>
                <a:gd name="connsiteY18" fmla="*/ 271462 h 285781"/>
                <a:gd name="connsiteX19" fmla="*/ 1323975 w 2800945"/>
                <a:gd name="connsiteY19" fmla="*/ 285750 h 285781"/>
                <a:gd name="connsiteX20" fmla="*/ 1547812 w 2800945"/>
                <a:gd name="connsiteY20" fmla="*/ 266700 h 285781"/>
                <a:gd name="connsiteX21" fmla="*/ 1700212 w 2800945"/>
                <a:gd name="connsiteY21" fmla="*/ 242881 h 285781"/>
                <a:gd name="connsiteX22" fmla="*/ 1757362 w 2800945"/>
                <a:gd name="connsiteY22" fmla="*/ 200025 h 285781"/>
                <a:gd name="connsiteX23" fmla="*/ 1800225 w 2800945"/>
                <a:gd name="connsiteY23" fmla="*/ 185737 h 285781"/>
                <a:gd name="connsiteX24" fmla="*/ 1838325 w 2800945"/>
                <a:gd name="connsiteY24" fmla="*/ 180975 h 285781"/>
                <a:gd name="connsiteX25" fmla="*/ 1833562 w 2800945"/>
                <a:gd name="connsiteY25" fmla="*/ 161925 h 285781"/>
                <a:gd name="connsiteX26" fmla="*/ 1819275 w 2800945"/>
                <a:gd name="connsiteY26" fmla="*/ 157162 h 285781"/>
                <a:gd name="connsiteX27" fmla="*/ 1814512 w 2800945"/>
                <a:gd name="connsiteY27" fmla="*/ 142875 h 285781"/>
                <a:gd name="connsiteX28" fmla="*/ 1828800 w 2800945"/>
                <a:gd name="connsiteY28" fmla="*/ 138112 h 285781"/>
                <a:gd name="connsiteX29" fmla="*/ 1862137 w 2800945"/>
                <a:gd name="connsiteY29" fmla="*/ 147637 h 285781"/>
                <a:gd name="connsiteX30" fmla="*/ 1928812 w 2800945"/>
                <a:gd name="connsiteY30" fmla="*/ 142875 h 285781"/>
                <a:gd name="connsiteX31" fmla="*/ 1971675 w 2800945"/>
                <a:gd name="connsiteY31" fmla="*/ 133350 h 285781"/>
                <a:gd name="connsiteX32" fmla="*/ 2005012 w 2800945"/>
                <a:gd name="connsiteY32" fmla="*/ 128587 h 285781"/>
                <a:gd name="connsiteX33" fmla="*/ 2019300 w 2800945"/>
                <a:gd name="connsiteY33" fmla="*/ 114300 h 285781"/>
                <a:gd name="connsiteX34" fmla="*/ 2043112 w 2800945"/>
                <a:gd name="connsiteY34" fmla="*/ 109537 h 285781"/>
                <a:gd name="connsiteX35" fmla="*/ 2124075 w 2800945"/>
                <a:gd name="connsiteY35" fmla="*/ 114300 h 285781"/>
                <a:gd name="connsiteX36" fmla="*/ 2209800 w 2800945"/>
                <a:gd name="connsiteY36" fmla="*/ 119062 h 285781"/>
                <a:gd name="connsiteX37" fmla="*/ 2238375 w 2800945"/>
                <a:gd name="connsiteY37" fmla="*/ 109537 h 285781"/>
                <a:gd name="connsiteX38" fmla="*/ 2252662 w 2800945"/>
                <a:gd name="connsiteY38" fmla="*/ 100012 h 285781"/>
                <a:gd name="connsiteX39" fmla="*/ 2281237 w 2800945"/>
                <a:gd name="connsiteY39" fmla="*/ 90487 h 285781"/>
                <a:gd name="connsiteX40" fmla="*/ 2376487 w 2800945"/>
                <a:gd name="connsiteY40" fmla="*/ 85725 h 285781"/>
                <a:gd name="connsiteX41" fmla="*/ 2419350 w 2800945"/>
                <a:gd name="connsiteY41" fmla="*/ 66675 h 285781"/>
                <a:gd name="connsiteX42" fmla="*/ 2552700 w 2800945"/>
                <a:gd name="connsiteY42" fmla="*/ 66675 h 285781"/>
                <a:gd name="connsiteX43" fmla="*/ 2581275 w 2800945"/>
                <a:gd name="connsiteY43" fmla="*/ 57150 h 285781"/>
                <a:gd name="connsiteX44" fmla="*/ 2600325 w 2800945"/>
                <a:gd name="connsiteY44" fmla="*/ 52387 h 285781"/>
                <a:gd name="connsiteX45" fmla="*/ 2614612 w 2800945"/>
                <a:gd name="connsiteY45" fmla="*/ 47625 h 285781"/>
                <a:gd name="connsiteX46" fmla="*/ 2724150 w 2800945"/>
                <a:gd name="connsiteY46" fmla="*/ 52387 h 285781"/>
                <a:gd name="connsiteX47" fmla="*/ 2743200 w 2800945"/>
                <a:gd name="connsiteY47" fmla="*/ 61912 h 285781"/>
                <a:gd name="connsiteX48" fmla="*/ 2786062 w 2800945"/>
                <a:gd name="connsiteY48" fmla="*/ 57150 h 285781"/>
                <a:gd name="connsiteX49" fmla="*/ 2771775 w 2800945"/>
                <a:gd name="connsiteY49" fmla="*/ 42862 h 285781"/>
                <a:gd name="connsiteX50" fmla="*/ 2757487 w 2800945"/>
                <a:gd name="connsiteY50" fmla="*/ 38100 h 285781"/>
                <a:gd name="connsiteX51" fmla="*/ 2743200 w 2800945"/>
                <a:gd name="connsiteY51" fmla="*/ 33337 h 285781"/>
                <a:gd name="connsiteX52" fmla="*/ 2614612 w 2800945"/>
                <a:gd name="connsiteY52" fmla="*/ 28575 h 285781"/>
                <a:gd name="connsiteX53" fmla="*/ 2590800 w 2800945"/>
                <a:gd name="connsiteY53" fmla="*/ 23812 h 285781"/>
                <a:gd name="connsiteX54" fmla="*/ 2576512 w 2800945"/>
                <a:gd name="connsiteY54" fmla="*/ 19050 h 285781"/>
                <a:gd name="connsiteX55" fmla="*/ 2481262 w 2800945"/>
                <a:gd name="connsiteY55" fmla="*/ 4762 h 285781"/>
                <a:gd name="connsiteX56" fmla="*/ 2247900 w 2800945"/>
                <a:gd name="connsiteY56" fmla="*/ 0 h 285781"/>
                <a:gd name="connsiteX57" fmla="*/ 2176462 w 2800945"/>
                <a:gd name="connsiteY57" fmla="*/ 4762 h 285781"/>
                <a:gd name="connsiteX58" fmla="*/ 2166937 w 2800945"/>
                <a:gd name="connsiteY58" fmla="*/ 19050 h 285781"/>
                <a:gd name="connsiteX59" fmla="*/ 2133600 w 2800945"/>
                <a:gd name="connsiteY59" fmla="*/ 38100 h 285781"/>
                <a:gd name="connsiteX60" fmla="*/ 2076450 w 2800945"/>
                <a:gd name="connsiteY60" fmla="*/ 23812 h 285781"/>
                <a:gd name="connsiteX61" fmla="*/ 2047875 w 2800945"/>
                <a:gd name="connsiteY61" fmla="*/ 14287 h 285781"/>
                <a:gd name="connsiteX62" fmla="*/ 2033587 w 2800945"/>
                <a:gd name="connsiteY62" fmla="*/ 4762 h 285781"/>
                <a:gd name="connsiteX63" fmla="*/ 1933575 w 2800945"/>
                <a:gd name="connsiteY63" fmla="*/ 9525 h 285781"/>
                <a:gd name="connsiteX64" fmla="*/ 1919287 w 2800945"/>
                <a:gd name="connsiteY64" fmla="*/ 14287 h 285781"/>
                <a:gd name="connsiteX65" fmla="*/ 1900237 w 2800945"/>
                <a:gd name="connsiteY65" fmla="*/ 19050 h 285781"/>
                <a:gd name="connsiteX66" fmla="*/ 1866900 w 2800945"/>
                <a:gd name="connsiteY66" fmla="*/ 23812 h 285781"/>
                <a:gd name="connsiteX67" fmla="*/ 1824037 w 2800945"/>
                <a:gd name="connsiteY67" fmla="*/ 47625 h 285781"/>
                <a:gd name="connsiteX68" fmla="*/ 1781175 w 2800945"/>
                <a:gd name="connsiteY68" fmla="*/ 52387 h 285781"/>
                <a:gd name="connsiteX69" fmla="*/ 1733550 w 2800945"/>
                <a:gd name="connsiteY69" fmla="*/ 71437 h 285781"/>
                <a:gd name="connsiteX70" fmla="*/ 1704975 w 2800945"/>
                <a:gd name="connsiteY70" fmla="*/ 80962 h 285781"/>
                <a:gd name="connsiteX71" fmla="*/ 1638300 w 2800945"/>
                <a:gd name="connsiteY71" fmla="*/ 85725 h 285781"/>
                <a:gd name="connsiteX72" fmla="*/ 1619250 w 2800945"/>
                <a:gd name="connsiteY72" fmla="*/ 90487 h 285781"/>
                <a:gd name="connsiteX73" fmla="*/ 1604962 w 2800945"/>
                <a:gd name="connsiteY73" fmla="*/ 95250 h 285781"/>
                <a:gd name="connsiteX74" fmla="*/ 1476375 w 2800945"/>
                <a:gd name="connsiteY74" fmla="*/ 100012 h 285781"/>
                <a:gd name="connsiteX75" fmla="*/ 1457325 w 2800945"/>
                <a:gd name="connsiteY75" fmla="*/ 104775 h 285781"/>
                <a:gd name="connsiteX76" fmla="*/ 1443037 w 2800945"/>
                <a:gd name="connsiteY76" fmla="*/ 109537 h 285781"/>
                <a:gd name="connsiteX77" fmla="*/ 1323975 w 2800945"/>
                <a:gd name="connsiteY77" fmla="*/ 104775 h 285781"/>
                <a:gd name="connsiteX78" fmla="*/ 1190625 w 2800945"/>
                <a:gd name="connsiteY78" fmla="*/ 109537 h 285781"/>
                <a:gd name="connsiteX79" fmla="*/ 1090612 w 2800945"/>
                <a:gd name="connsiteY79" fmla="*/ 119062 h 285781"/>
                <a:gd name="connsiteX80" fmla="*/ 1076325 w 2800945"/>
                <a:gd name="connsiteY80" fmla="*/ 123825 h 285781"/>
                <a:gd name="connsiteX81" fmla="*/ 1000125 w 2800945"/>
                <a:gd name="connsiteY81" fmla="*/ 114300 h 285781"/>
                <a:gd name="connsiteX82" fmla="*/ 823912 w 2800945"/>
                <a:gd name="connsiteY82" fmla="*/ 109537 h 285781"/>
                <a:gd name="connsiteX83" fmla="*/ 771525 w 2800945"/>
                <a:gd name="connsiteY83" fmla="*/ 95250 h 285781"/>
                <a:gd name="connsiteX84" fmla="*/ 757237 w 2800945"/>
                <a:gd name="connsiteY84" fmla="*/ 90487 h 285781"/>
                <a:gd name="connsiteX85" fmla="*/ 747712 w 2800945"/>
                <a:gd name="connsiteY85" fmla="*/ 76200 h 285781"/>
                <a:gd name="connsiteX86" fmla="*/ 733425 w 2800945"/>
                <a:gd name="connsiteY86" fmla="*/ 71437 h 285781"/>
                <a:gd name="connsiteX87" fmla="*/ 704850 w 2800945"/>
                <a:gd name="connsiteY87" fmla="*/ 57150 h 285781"/>
                <a:gd name="connsiteX88" fmla="*/ 695325 w 2800945"/>
                <a:gd name="connsiteY88" fmla="*/ 52387 h 285781"/>
                <a:gd name="connsiteX89" fmla="*/ 695325 w 2800945"/>
                <a:gd name="connsiteY89" fmla="*/ 52387 h 285781"/>
                <a:gd name="connsiteX90" fmla="*/ 552450 w 2800945"/>
                <a:gd name="connsiteY90" fmla="*/ 52387 h 285781"/>
                <a:gd name="connsiteX91" fmla="*/ 514350 w 2800945"/>
                <a:gd name="connsiteY91" fmla="*/ 42862 h 285781"/>
                <a:gd name="connsiteX92" fmla="*/ 457200 w 2800945"/>
                <a:gd name="connsiteY92" fmla="*/ 38100 h 285781"/>
                <a:gd name="connsiteX93" fmla="*/ 376237 w 2800945"/>
                <a:gd name="connsiteY93" fmla="*/ 52387 h 285781"/>
                <a:gd name="connsiteX94" fmla="*/ 479935 w 2800945"/>
                <a:gd name="connsiteY94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76200 w 2800945"/>
                <a:gd name="connsiteY3" fmla="*/ 52387 h 285781"/>
                <a:gd name="connsiteX4" fmla="*/ 0 w 2800945"/>
                <a:gd name="connsiteY4" fmla="*/ 71437 h 285781"/>
                <a:gd name="connsiteX5" fmla="*/ 76200 w 2800945"/>
                <a:gd name="connsiteY5" fmla="*/ 76200 h 285781"/>
                <a:gd name="connsiteX6" fmla="*/ 257175 w 2800945"/>
                <a:gd name="connsiteY6" fmla="*/ 133350 h 285781"/>
                <a:gd name="connsiteX7" fmla="*/ 285750 w 2800945"/>
                <a:gd name="connsiteY7" fmla="*/ 142875 h 285781"/>
                <a:gd name="connsiteX8" fmla="*/ 523875 w 2800945"/>
                <a:gd name="connsiteY8" fmla="*/ 147637 h 285781"/>
                <a:gd name="connsiteX9" fmla="*/ 542925 w 2800945"/>
                <a:gd name="connsiteY9" fmla="*/ 152400 h 285781"/>
                <a:gd name="connsiteX10" fmla="*/ 571500 w 2800945"/>
                <a:gd name="connsiteY10" fmla="*/ 161925 h 285781"/>
                <a:gd name="connsiteX11" fmla="*/ 600075 w 2800945"/>
                <a:gd name="connsiteY11" fmla="*/ 171450 h 285781"/>
                <a:gd name="connsiteX12" fmla="*/ 723899 w 2800945"/>
                <a:gd name="connsiteY12" fmla="*/ 219074 h 285781"/>
                <a:gd name="connsiteX13" fmla="*/ 800100 w 2800945"/>
                <a:gd name="connsiteY13" fmla="*/ 214313 h 285781"/>
                <a:gd name="connsiteX14" fmla="*/ 828675 w 2800945"/>
                <a:gd name="connsiteY14" fmla="*/ 219074 h 285781"/>
                <a:gd name="connsiteX15" fmla="*/ 881062 w 2800945"/>
                <a:gd name="connsiteY15" fmla="*/ 247650 h 285781"/>
                <a:gd name="connsiteX16" fmla="*/ 1014412 w 2800945"/>
                <a:gd name="connsiteY16" fmla="*/ 280987 h 285781"/>
                <a:gd name="connsiteX17" fmla="*/ 1181100 w 2800945"/>
                <a:gd name="connsiteY17" fmla="*/ 271462 h 285781"/>
                <a:gd name="connsiteX18" fmla="*/ 1323975 w 2800945"/>
                <a:gd name="connsiteY18" fmla="*/ 285750 h 285781"/>
                <a:gd name="connsiteX19" fmla="*/ 1547812 w 2800945"/>
                <a:gd name="connsiteY19" fmla="*/ 266700 h 285781"/>
                <a:gd name="connsiteX20" fmla="*/ 1700212 w 2800945"/>
                <a:gd name="connsiteY20" fmla="*/ 242881 h 285781"/>
                <a:gd name="connsiteX21" fmla="*/ 1757362 w 2800945"/>
                <a:gd name="connsiteY21" fmla="*/ 200025 h 285781"/>
                <a:gd name="connsiteX22" fmla="*/ 1800225 w 2800945"/>
                <a:gd name="connsiteY22" fmla="*/ 185737 h 285781"/>
                <a:gd name="connsiteX23" fmla="*/ 1838325 w 2800945"/>
                <a:gd name="connsiteY23" fmla="*/ 180975 h 285781"/>
                <a:gd name="connsiteX24" fmla="*/ 1833562 w 2800945"/>
                <a:gd name="connsiteY24" fmla="*/ 161925 h 285781"/>
                <a:gd name="connsiteX25" fmla="*/ 1819275 w 2800945"/>
                <a:gd name="connsiteY25" fmla="*/ 157162 h 285781"/>
                <a:gd name="connsiteX26" fmla="*/ 1814512 w 2800945"/>
                <a:gd name="connsiteY26" fmla="*/ 142875 h 285781"/>
                <a:gd name="connsiteX27" fmla="*/ 1828800 w 2800945"/>
                <a:gd name="connsiteY27" fmla="*/ 138112 h 285781"/>
                <a:gd name="connsiteX28" fmla="*/ 1862137 w 2800945"/>
                <a:gd name="connsiteY28" fmla="*/ 147637 h 285781"/>
                <a:gd name="connsiteX29" fmla="*/ 1928812 w 2800945"/>
                <a:gd name="connsiteY29" fmla="*/ 142875 h 285781"/>
                <a:gd name="connsiteX30" fmla="*/ 1971675 w 2800945"/>
                <a:gd name="connsiteY30" fmla="*/ 133350 h 285781"/>
                <a:gd name="connsiteX31" fmla="*/ 2005012 w 2800945"/>
                <a:gd name="connsiteY31" fmla="*/ 128587 h 285781"/>
                <a:gd name="connsiteX32" fmla="*/ 2019300 w 2800945"/>
                <a:gd name="connsiteY32" fmla="*/ 114300 h 285781"/>
                <a:gd name="connsiteX33" fmla="*/ 2043112 w 2800945"/>
                <a:gd name="connsiteY33" fmla="*/ 109537 h 285781"/>
                <a:gd name="connsiteX34" fmla="*/ 2124075 w 2800945"/>
                <a:gd name="connsiteY34" fmla="*/ 114300 h 285781"/>
                <a:gd name="connsiteX35" fmla="*/ 2209800 w 2800945"/>
                <a:gd name="connsiteY35" fmla="*/ 119062 h 285781"/>
                <a:gd name="connsiteX36" fmla="*/ 2238375 w 2800945"/>
                <a:gd name="connsiteY36" fmla="*/ 109537 h 285781"/>
                <a:gd name="connsiteX37" fmla="*/ 2252662 w 2800945"/>
                <a:gd name="connsiteY37" fmla="*/ 100012 h 285781"/>
                <a:gd name="connsiteX38" fmla="*/ 2281237 w 2800945"/>
                <a:gd name="connsiteY38" fmla="*/ 90487 h 285781"/>
                <a:gd name="connsiteX39" fmla="*/ 2376487 w 2800945"/>
                <a:gd name="connsiteY39" fmla="*/ 85725 h 285781"/>
                <a:gd name="connsiteX40" fmla="*/ 2419350 w 2800945"/>
                <a:gd name="connsiteY40" fmla="*/ 66675 h 285781"/>
                <a:gd name="connsiteX41" fmla="*/ 2552700 w 2800945"/>
                <a:gd name="connsiteY41" fmla="*/ 66675 h 285781"/>
                <a:gd name="connsiteX42" fmla="*/ 2581275 w 2800945"/>
                <a:gd name="connsiteY42" fmla="*/ 57150 h 285781"/>
                <a:gd name="connsiteX43" fmla="*/ 2600325 w 2800945"/>
                <a:gd name="connsiteY43" fmla="*/ 52387 h 285781"/>
                <a:gd name="connsiteX44" fmla="*/ 2614612 w 2800945"/>
                <a:gd name="connsiteY44" fmla="*/ 47625 h 285781"/>
                <a:gd name="connsiteX45" fmla="*/ 2724150 w 2800945"/>
                <a:gd name="connsiteY45" fmla="*/ 52387 h 285781"/>
                <a:gd name="connsiteX46" fmla="*/ 2743200 w 2800945"/>
                <a:gd name="connsiteY46" fmla="*/ 61912 h 285781"/>
                <a:gd name="connsiteX47" fmla="*/ 2786062 w 2800945"/>
                <a:gd name="connsiteY47" fmla="*/ 57150 h 285781"/>
                <a:gd name="connsiteX48" fmla="*/ 2771775 w 2800945"/>
                <a:gd name="connsiteY48" fmla="*/ 42862 h 285781"/>
                <a:gd name="connsiteX49" fmla="*/ 2757487 w 2800945"/>
                <a:gd name="connsiteY49" fmla="*/ 38100 h 285781"/>
                <a:gd name="connsiteX50" fmla="*/ 2743200 w 2800945"/>
                <a:gd name="connsiteY50" fmla="*/ 33337 h 285781"/>
                <a:gd name="connsiteX51" fmla="*/ 2614612 w 2800945"/>
                <a:gd name="connsiteY51" fmla="*/ 28575 h 285781"/>
                <a:gd name="connsiteX52" fmla="*/ 2590800 w 2800945"/>
                <a:gd name="connsiteY52" fmla="*/ 23812 h 285781"/>
                <a:gd name="connsiteX53" fmla="*/ 2576512 w 2800945"/>
                <a:gd name="connsiteY53" fmla="*/ 19050 h 285781"/>
                <a:gd name="connsiteX54" fmla="*/ 2481262 w 2800945"/>
                <a:gd name="connsiteY54" fmla="*/ 4762 h 285781"/>
                <a:gd name="connsiteX55" fmla="*/ 2247900 w 2800945"/>
                <a:gd name="connsiteY55" fmla="*/ 0 h 285781"/>
                <a:gd name="connsiteX56" fmla="*/ 2176462 w 2800945"/>
                <a:gd name="connsiteY56" fmla="*/ 4762 h 285781"/>
                <a:gd name="connsiteX57" fmla="*/ 2166937 w 2800945"/>
                <a:gd name="connsiteY57" fmla="*/ 19050 h 285781"/>
                <a:gd name="connsiteX58" fmla="*/ 2133600 w 2800945"/>
                <a:gd name="connsiteY58" fmla="*/ 38100 h 285781"/>
                <a:gd name="connsiteX59" fmla="*/ 2076450 w 2800945"/>
                <a:gd name="connsiteY59" fmla="*/ 23812 h 285781"/>
                <a:gd name="connsiteX60" fmla="*/ 2047875 w 2800945"/>
                <a:gd name="connsiteY60" fmla="*/ 14287 h 285781"/>
                <a:gd name="connsiteX61" fmla="*/ 2033587 w 2800945"/>
                <a:gd name="connsiteY61" fmla="*/ 4762 h 285781"/>
                <a:gd name="connsiteX62" fmla="*/ 1933575 w 2800945"/>
                <a:gd name="connsiteY62" fmla="*/ 9525 h 285781"/>
                <a:gd name="connsiteX63" fmla="*/ 1919287 w 2800945"/>
                <a:gd name="connsiteY63" fmla="*/ 14287 h 285781"/>
                <a:gd name="connsiteX64" fmla="*/ 1900237 w 2800945"/>
                <a:gd name="connsiteY64" fmla="*/ 19050 h 285781"/>
                <a:gd name="connsiteX65" fmla="*/ 1866900 w 2800945"/>
                <a:gd name="connsiteY65" fmla="*/ 23812 h 285781"/>
                <a:gd name="connsiteX66" fmla="*/ 1824037 w 2800945"/>
                <a:gd name="connsiteY66" fmla="*/ 47625 h 285781"/>
                <a:gd name="connsiteX67" fmla="*/ 1781175 w 2800945"/>
                <a:gd name="connsiteY67" fmla="*/ 52387 h 285781"/>
                <a:gd name="connsiteX68" fmla="*/ 1733550 w 2800945"/>
                <a:gd name="connsiteY68" fmla="*/ 71437 h 285781"/>
                <a:gd name="connsiteX69" fmla="*/ 1704975 w 2800945"/>
                <a:gd name="connsiteY69" fmla="*/ 80962 h 285781"/>
                <a:gd name="connsiteX70" fmla="*/ 1638300 w 2800945"/>
                <a:gd name="connsiteY70" fmla="*/ 85725 h 285781"/>
                <a:gd name="connsiteX71" fmla="*/ 1619250 w 2800945"/>
                <a:gd name="connsiteY71" fmla="*/ 90487 h 285781"/>
                <a:gd name="connsiteX72" fmla="*/ 1604962 w 2800945"/>
                <a:gd name="connsiteY72" fmla="*/ 95250 h 285781"/>
                <a:gd name="connsiteX73" fmla="*/ 1476375 w 2800945"/>
                <a:gd name="connsiteY73" fmla="*/ 100012 h 285781"/>
                <a:gd name="connsiteX74" fmla="*/ 1457325 w 2800945"/>
                <a:gd name="connsiteY74" fmla="*/ 104775 h 285781"/>
                <a:gd name="connsiteX75" fmla="*/ 1443037 w 2800945"/>
                <a:gd name="connsiteY75" fmla="*/ 109537 h 285781"/>
                <a:gd name="connsiteX76" fmla="*/ 1323975 w 2800945"/>
                <a:gd name="connsiteY76" fmla="*/ 104775 h 285781"/>
                <a:gd name="connsiteX77" fmla="*/ 1190625 w 2800945"/>
                <a:gd name="connsiteY77" fmla="*/ 109537 h 285781"/>
                <a:gd name="connsiteX78" fmla="*/ 1090612 w 2800945"/>
                <a:gd name="connsiteY78" fmla="*/ 119062 h 285781"/>
                <a:gd name="connsiteX79" fmla="*/ 1076325 w 2800945"/>
                <a:gd name="connsiteY79" fmla="*/ 123825 h 285781"/>
                <a:gd name="connsiteX80" fmla="*/ 1000125 w 2800945"/>
                <a:gd name="connsiteY80" fmla="*/ 114300 h 285781"/>
                <a:gd name="connsiteX81" fmla="*/ 823912 w 2800945"/>
                <a:gd name="connsiteY81" fmla="*/ 109537 h 285781"/>
                <a:gd name="connsiteX82" fmla="*/ 771525 w 2800945"/>
                <a:gd name="connsiteY82" fmla="*/ 95250 h 285781"/>
                <a:gd name="connsiteX83" fmla="*/ 757237 w 2800945"/>
                <a:gd name="connsiteY83" fmla="*/ 90487 h 285781"/>
                <a:gd name="connsiteX84" fmla="*/ 747712 w 2800945"/>
                <a:gd name="connsiteY84" fmla="*/ 76200 h 285781"/>
                <a:gd name="connsiteX85" fmla="*/ 733425 w 2800945"/>
                <a:gd name="connsiteY85" fmla="*/ 71437 h 285781"/>
                <a:gd name="connsiteX86" fmla="*/ 704850 w 2800945"/>
                <a:gd name="connsiteY86" fmla="*/ 57150 h 285781"/>
                <a:gd name="connsiteX87" fmla="*/ 695325 w 2800945"/>
                <a:gd name="connsiteY87" fmla="*/ 52387 h 285781"/>
                <a:gd name="connsiteX88" fmla="*/ 695325 w 2800945"/>
                <a:gd name="connsiteY88" fmla="*/ 52387 h 285781"/>
                <a:gd name="connsiteX89" fmla="*/ 552450 w 2800945"/>
                <a:gd name="connsiteY89" fmla="*/ 52387 h 285781"/>
                <a:gd name="connsiteX90" fmla="*/ 514350 w 2800945"/>
                <a:gd name="connsiteY90" fmla="*/ 42862 h 285781"/>
                <a:gd name="connsiteX91" fmla="*/ 457200 w 2800945"/>
                <a:gd name="connsiteY91" fmla="*/ 38100 h 285781"/>
                <a:gd name="connsiteX92" fmla="*/ 376237 w 2800945"/>
                <a:gd name="connsiteY92" fmla="*/ 52387 h 285781"/>
                <a:gd name="connsiteX93" fmla="*/ 479935 w 2800945"/>
                <a:gd name="connsiteY93" fmla="*/ 143827 h 285781"/>
                <a:gd name="connsiteX0" fmla="*/ 187078 w 2802286"/>
                <a:gd name="connsiteY0" fmla="*/ 52387 h 285781"/>
                <a:gd name="connsiteX1" fmla="*/ 163266 w 2802286"/>
                <a:gd name="connsiteY1" fmla="*/ 80962 h 285781"/>
                <a:gd name="connsiteX2" fmla="*/ 134691 w 2802286"/>
                <a:gd name="connsiteY2" fmla="*/ 95250 h 285781"/>
                <a:gd name="connsiteX3" fmla="*/ 1341 w 2802286"/>
                <a:gd name="connsiteY3" fmla="*/ 71437 h 285781"/>
                <a:gd name="connsiteX4" fmla="*/ 77541 w 2802286"/>
                <a:gd name="connsiteY4" fmla="*/ 76200 h 285781"/>
                <a:gd name="connsiteX5" fmla="*/ 258516 w 2802286"/>
                <a:gd name="connsiteY5" fmla="*/ 133350 h 285781"/>
                <a:gd name="connsiteX6" fmla="*/ 287091 w 2802286"/>
                <a:gd name="connsiteY6" fmla="*/ 142875 h 285781"/>
                <a:gd name="connsiteX7" fmla="*/ 525216 w 2802286"/>
                <a:gd name="connsiteY7" fmla="*/ 147637 h 285781"/>
                <a:gd name="connsiteX8" fmla="*/ 544266 w 2802286"/>
                <a:gd name="connsiteY8" fmla="*/ 152400 h 285781"/>
                <a:gd name="connsiteX9" fmla="*/ 572841 w 2802286"/>
                <a:gd name="connsiteY9" fmla="*/ 161925 h 285781"/>
                <a:gd name="connsiteX10" fmla="*/ 601416 w 2802286"/>
                <a:gd name="connsiteY10" fmla="*/ 171450 h 285781"/>
                <a:gd name="connsiteX11" fmla="*/ 725240 w 2802286"/>
                <a:gd name="connsiteY11" fmla="*/ 219074 h 285781"/>
                <a:gd name="connsiteX12" fmla="*/ 801441 w 2802286"/>
                <a:gd name="connsiteY12" fmla="*/ 214313 h 285781"/>
                <a:gd name="connsiteX13" fmla="*/ 830016 w 2802286"/>
                <a:gd name="connsiteY13" fmla="*/ 219074 h 285781"/>
                <a:gd name="connsiteX14" fmla="*/ 882403 w 2802286"/>
                <a:gd name="connsiteY14" fmla="*/ 247650 h 285781"/>
                <a:gd name="connsiteX15" fmla="*/ 1015753 w 2802286"/>
                <a:gd name="connsiteY15" fmla="*/ 280987 h 285781"/>
                <a:gd name="connsiteX16" fmla="*/ 1182441 w 2802286"/>
                <a:gd name="connsiteY16" fmla="*/ 271462 h 285781"/>
                <a:gd name="connsiteX17" fmla="*/ 1325316 w 2802286"/>
                <a:gd name="connsiteY17" fmla="*/ 285750 h 285781"/>
                <a:gd name="connsiteX18" fmla="*/ 1549153 w 2802286"/>
                <a:gd name="connsiteY18" fmla="*/ 266700 h 285781"/>
                <a:gd name="connsiteX19" fmla="*/ 1701553 w 2802286"/>
                <a:gd name="connsiteY19" fmla="*/ 242881 h 285781"/>
                <a:gd name="connsiteX20" fmla="*/ 1758703 w 2802286"/>
                <a:gd name="connsiteY20" fmla="*/ 200025 h 285781"/>
                <a:gd name="connsiteX21" fmla="*/ 1801566 w 2802286"/>
                <a:gd name="connsiteY21" fmla="*/ 185737 h 285781"/>
                <a:gd name="connsiteX22" fmla="*/ 1839666 w 2802286"/>
                <a:gd name="connsiteY22" fmla="*/ 180975 h 285781"/>
                <a:gd name="connsiteX23" fmla="*/ 1834903 w 2802286"/>
                <a:gd name="connsiteY23" fmla="*/ 161925 h 285781"/>
                <a:gd name="connsiteX24" fmla="*/ 1820616 w 2802286"/>
                <a:gd name="connsiteY24" fmla="*/ 157162 h 285781"/>
                <a:gd name="connsiteX25" fmla="*/ 1815853 w 2802286"/>
                <a:gd name="connsiteY25" fmla="*/ 142875 h 285781"/>
                <a:gd name="connsiteX26" fmla="*/ 1830141 w 2802286"/>
                <a:gd name="connsiteY26" fmla="*/ 138112 h 285781"/>
                <a:gd name="connsiteX27" fmla="*/ 1863478 w 2802286"/>
                <a:gd name="connsiteY27" fmla="*/ 147637 h 285781"/>
                <a:gd name="connsiteX28" fmla="*/ 1930153 w 2802286"/>
                <a:gd name="connsiteY28" fmla="*/ 142875 h 285781"/>
                <a:gd name="connsiteX29" fmla="*/ 1973016 w 2802286"/>
                <a:gd name="connsiteY29" fmla="*/ 133350 h 285781"/>
                <a:gd name="connsiteX30" fmla="*/ 2006353 w 2802286"/>
                <a:gd name="connsiteY30" fmla="*/ 128587 h 285781"/>
                <a:gd name="connsiteX31" fmla="*/ 2020641 w 2802286"/>
                <a:gd name="connsiteY31" fmla="*/ 114300 h 285781"/>
                <a:gd name="connsiteX32" fmla="*/ 2044453 w 2802286"/>
                <a:gd name="connsiteY32" fmla="*/ 109537 h 285781"/>
                <a:gd name="connsiteX33" fmla="*/ 2125416 w 2802286"/>
                <a:gd name="connsiteY33" fmla="*/ 114300 h 285781"/>
                <a:gd name="connsiteX34" fmla="*/ 2211141 w 2802286"/>
                <a:gd name="connsiteY34" fmla="*/ 119062 h 285781"/>
                <a:gd name="connsiteX35" fmla="*/ 2239716 w 2802286"/>
                <a:gd name="connsiteY35" fmla="*/ 109537 h 285781"/>
                <a:gd name="connsiteX36" fmla="*/ 2254003 w 2802286"/>
                <a:gd name="connsiteY36" fmla="*/ 100012 h 285781"/>
                <a:gd name="connsiteX37" fmla="*/ 2282578 w 2802286"/>
                <a:gd name="connsiteY37" fmla="*/ 90487 h 285781"/>
                <a:gd name="connsiteX38" fmla="*/ 2377828 w 2802286"/>
                <a:gd name="connsiteY38" fmla="*/ 85725 h 285781"/>
                <a:gd name="connsiteX39" fmla="*/ 2420691 w 2802286"/>
                <a:gd name="connsiteY39" fmla="*/ 66675 h 285781"/>
                <a:gd name="connsiteX40" fmla="*/ 2554041 w 2802286"/>
                <a:gd name="connsiteY40" fmla="*/ 66675 h 285781"/>
                <a:gd name="connsiteX41" fmla="*/ 2582616 w 2802286"/>
                <a:gd name="connsiteY41" fmla="*/ 57150 h 285781"/>
                <a:gd name="connsiteX42" fmla="*/ 2601666 w 2802286"/>
                <a:gd name="connsiteY42" fmla="*/ 52387 h 285781"/>
                <a:gd name="connsiteX43" fmla="*/ 2615953 w 2802286"/>
                <a:gd name="connsiteY43" fmla="*/ 47625 h 285781"/>
                <a:gd name="connsiteX44" fmla="*/ 2725491 w 2802286"/>
                <a:gd name="connsiteY44" fmla="*/ 52387 h 285781"/>
                <a:gd name="connsiteX45" fmla="*/ 2744541 w 2802286"/>
                <a:gd name="connsiteY45" fmla="*/ 61912 h 285781"/>
                <a:gd name="connsiteX46" fmla="*/ 2787403 w 2802286"/>
                <a:gd name="connsiteY46" fmla="*/ 57150 h 285781"/>
                <a:gd name="connsiteX47" fmla="*/ 2773116 w 2802286"/>
                <a:gd name="connsiteY47" fmla="*/ 42862 h 285781"/>
                <a:gd name="connsiteX48" fmla="*/ 2758828 w 2802286"/>
                <a:gd name="connsiteY48" fmla="*/ 38100 h 285781"/>
                <a:gd name="connsiteX49" fmla="*/ 2744541 w 2802286"/>
                <a:gd name="connsiteY49" fmla="*/ 33337 h 285781"/>
                <a:gd name="connsiteX50" fmla="*/ 2615953 w 2802286"/>
                <a:gd name="connsiteY50" fmla="*/ 28575 h 285781"/>
                <a:gd name="connsiteX51" fmla="*/ 2592141 w 2802286"/>
                <a:gd name="connsiteY51" fmla="*/ 23812 h 285781"/>
                <a:gd name="connsiteX52" fmla="*/ 2577853 w 2802286"/>
                <a:gd name="connsiteY52" fmla="*/ 19050 h 285781"/>
                <a:gd name="connsiteX53" fmla="*/ 2482603 w 2802286"/>
                <a:gd name="connsiteY53" fmla="*/ 4762 h 285781"/>
                <a:gd name="connsiteX54" fmla="*/ 2249241 w 2802286"/>
                <a:gd name="connsiteY54" fmla="*/ 0 h 285781"/>
                <a:gd name="connsiteX55" fmla="*/ 2177803 w 2802286"/>
                <a:gd name="connsiteY55" fmla="*/ 4762 h 285781"/>
                <a:gd name="connsiteX56" fmla="*/ 2168278 w 2802286"/>
                <a:gd name="connsiteY56" fmla="*/ 19050 h 285781"/>
                <a:gd name="connsiteX57" fmla="*/ 2134941 w 2802286"/>
                <a:gd name="connsiteY57" fmla="*/ 38100 h 285781"/>
                <a:gd name="connsiteX58" fmla="*/ 2077791 w 2802286"/>
                <a:gd name="connsiteY58" fmla="*/ 23812 h 285781"/>
                <a:gd name="connsiteX59" fmla="*/ 2049216 w 2802286"/>
                <a:gd name="connsiteY59" fmla="*/ 14287 h 285781"/>
                <a:gd name="connsiteX60" fmla="*/ 2034928 w 2802286"/>
                <a:gd name="connsiteY60" fmla="*/ 4762 h 285781"/>
                <a:gd name="connsiteX61" fmla="*/ 1934916 w 2802286"/>
                <a:gd name="connsiteY61" fmla="*/ 9525 h 285781"/>
                <a:gd name="connsiteX62" fmla="*/ 1920628 w 2802286"/>
                <a:gd name="connsiteY62" fmla="*/ 14287 h 285781"/>
                <a:gd name="connsiteX63" fmla="*/ 1901578 w 2802286"/>
                <a:gd name="connsiteY63" fmla="*/ 19050 h 285781"/>
                <a:gd name="connsiteX64" fmla="*/ 1868241 w 2802286"/>
                <a:gd name="connsiteY64" fmla="*/ 23812 h 285781"/>
                <a:gd name="connsiteX65" fmla="*/ 1825378 w 2802286"/>
                <a:gd name="connsiteY65" fmla="*/ 47625 h 285781"/>
                <a:gd name="connsiteX66" fmla="*/ 1782516 w 2802286"/>
                <a:gd name="connsiteY66" fmla="*/ 52387 h 285781"/>
                <a:gd name="connsiteX67" fmla="*/ 1734891 w 2802286"/>
                <a:gd name="connsiteY67" fmla="*/ 71437 h 285781"/>
                <a:gd name="connsiteX68" fmla="*/ 1706316 w 2802286"/>
                <a:gd name="connsiteY68" fmla="*/ 80962 h 285781"/>
                <a:gd name="connsiteX69" fmla="*/ 1639641 w 2802286"/>
                <a:gd name="connsiteY69" fmla="*/ 85725 h 285781"/>
                <a:gd name="connsiteX70" fmla="*/ 1620591 w 2802286"/>
                <a:gd name="connsiteY70" fmla="*/ 90487 h 285781"/>
                <a:gd name="connsiteX71" fmla="*/ 1606303 w 2802286"/>
                <a:gd name="connsiteY71" fmla="*/ 95250 h 285781"/>
                <a:gd name="connsiteX72" fmla="*/ 1477716 w 2802286"/>
                <a:gd name="connsiteY72" fmla="*/ 100012 h 285781"/>
                <a:gd name="connsiteX73" fmla="*/ 1458666 w 2802286"/>
                <a:gd name="connsiteY73" fmla="*/ 104775 h 285781"/>
                <a:gd name="connsiteX74" fmla="*/ 1444378 w 2802286"/>
                <a:gd name="connsiteY74" fmla="*/ 109537 h 285781"/>
                <a:gd name="connsiteX75" fmla="*/ 1325316 w 2802286"/>
                <a:gd name="connsiteY75" fmla="*/ 104775 h 285781"/>
                <a:gd name="connsiteX76" fmla="*/ 1191966 w 2802286"/>
                <a:gd name="connsiteY76" fmla="*/ 109537 h 285781"/>
                <a:gd name="connsiteX77" fmla="*/ 1091953 w 2802286"/>
                <a:gd name="connsiteY77" fmla="*/ 119062 h 285781"/>
                <a:gd name="connsiteX78" fmla="*/ 1077666 w 2802286"/>
                <a:gd name="connsiteY78" fmla="*/ 123825 h 285781"/>
                <a:gd name="connsiteX79" fmla="*/ 1001466 w 2802286"/>
                <a:gd name="connsiteY79" fmla="*/ 114300 h 285781"/>
                <a:gd name="connsiteX80" fmla="*/ 825253 w 2802286"/>
                <a:gd name="connsiteY80" fmla="*/ 109537 h 285781"/>
                <a:gd name="connsiteX81" fmla="*/ 772866 w 2802286"/>
                <a:gd name="connsiteY81" fmla="*/ 95250 h 285781"/>
                <a:gd name="connsiteX82" fmla="*/ 758578 w 2802286"/>
                <a:gd name="connsiteY82" fmla="*/ 90487 h 285781"/>
                <a:gd name="connsiteX83" fmla="*/ 749053 w 2802286"/>
                <a:gd name="connsiteY83" fmla="*/ 76200 h 285781"/>
                <a:gd name="connsiteX84" fmla="*/ 734766 w 2802286"/>
                <a:gd name="connsiteY84" fmla="*/ 71437 h 285781"/>
                <a:gd name="connsiteX85" fmla="*/ 706191 w 2802286"/>
                <a:gd name="connsiteY85" fmla="*/ 57150 h 285781"/>
                <a:gd name="connsiteX86" fmla="*/ 696666 w 2802286"/>
                <a:gd name="connsiteY86" fmla="*/ 52387 h 285781"/>
                <a:gd name="connsiteX87" fmla="*/ 696666 w 2802286"/>
                <a:gd name="connsiteY87" fmla="*/ 52387 h 285781"/>
                <a:gd name="connsiteX88" fmla="*/ 553791 w 2802286"/>
                <a:gd name="connsiteY88" fmla="*/ 52387 h 285781"/>
                <a:gd name="connsiteX89" fmla="*/ 515691 w 2802286"/>
                <a:gd name="connsiteY89" fmla="*/ 42862 h 285781"/>
                <a:gd name="connsiteX90" fmla="*/ 458541 w 2802286"/>
                <a:gd name="connsiteY90" fmla="*/ 38100 h 285781"/>
                <a:gd name="connsiteX91" fmla="*/ 377578 w 2802286"/>
                <a:gd name="connsiteY91" fmla="*/ 52387 h 285781"/>
                <a:gd name="connsiteX92" fmla="*/ 481276 w 2802286"/>
                <a:gd name="connsiteY92" fmla="*/ 143827 h 285781"/>
                <a:gd name="connsiteX0" fmla="*/ 163266 w 2802286"/>
                <a:gd name="connsiteY0" fmla="*/ 80962 h 285781"/>
                <a:gd name="connsiteX1" fmla="*/ 134691 w 2802286"/>
                <a:gd name="connsiteY1" fmla="*/ 95250 h 285781"/>
                <a:gd name="connsiteX2" fmla="*/ 1341 w 2802286"/>
                <a:gd name="connsiteY2" fmla="*/ 71437 h 285781"/>
                <a:gd name="connsiteX3" fmla="*/ 77541 w 2802286"/>
                <a:gd name="connsiteY3" fmla="*/ 76200 h 285781"/>
                <a:gd name="connsiteX4" fmla="*/ 258516 w 2802286"/>
                <a:gd name="connsiteY4" fmla="*/ 133350 h 285781"/>
                <a:gd name="connsiteX5" fmla="*/ 287091 w 2802286"/>
                <a:gd name="connsiteY5" fmla="*/ 142875 h 285781"/>
                <a:gd name="connsiteX6" fmla="*/ 525216 w 2802286"/>
                <a:gd name="connsiteY6" fmla="*/ 147637 h 285781"/>
                <a:gd name="connsiteX7" fmla="*/ 544266 w 2802286"/>
                <a:gd name="connsiteY7" fmla="*/ 152400 h 285781"/>
                <a:gd name="connsiteX8" fmla="*/ 572841 w 2802286"/>
                <a:gd name="connsiteY8" fmla="*/ 161925 h 285781"/>
                <a:gd name="connsiteX9" fmla="*/ 601416 w 2802286"/>
                <a:gd name="connsiteY9" fmla="*/ 171450 h 285781"/>
                <a:gd name="connsiteX10" fmla="*/ 725240 w 2802286"/>
                <a:gd name="connsiteY10" fmla="*/ 219074 h 285781"/>
                <a:gd name="connsiteX11" fmla="*/ 801441 w 2802286"/>
                <a:gd name="connsiteY11" fmla="*/ 214313 h 285781"/>
                <a:gd name="connsiteX12" fmla="*/ 830016 w 2802286"/>
                <a:gd name="connsiteY12" fmla="*/ 219074 h 285781"/>
                <a:gd name="connsiteX13" fmla="*/ 882403 w 2802286"/>
                <a:gd name="connsiteY13" fmla="*/ 247650 h 285781"/>
                <a:gd name="connsiteX14" fmla="*/ 1015753 w 2802286"/>
                <a:gd name="connsiteY14" fmla="*/ 280987 h 285781"/>
                <a:gd name="connsiteX15" fmla="*/ 1182441 w 2802286"/>
                <a:gd name="connsiteY15" fmla="*/ 271462 h 285781"/>
                <a:gd name="connsiteX16" fmla="*/ 1325316 w 2802286"/>
                <a:gd name="connsiteY16" fmla="*/ 285750 h 285781"/>
                <a:gd name="connsiteX17" fmla="*/ 1549153 w 2802286"/>
                <a:gd name="connsiteY17" fmla="*/ 266700 h 285781"/>
                <a:gd name="connsiteX18" fmla="*/ 1701553 w 2802286"/>
                <a:gd name="connsiteY18" fmla="*/ 242881 h 285781"/>
                <a:gd name="connsiteX19" fmla="*/ 1758703 w 2802286"/>
                <a:gd name="connsiteY19" fmla="*/ 200025 h 285781"/>
                <a:gd name="connsiteX20" fmla="*/ 1801566 w 2802286"/>
                <a:gd name="connsiteY20" fmla="*/ 185737 h 285781"/>
                <a:gd name="connsiteX21" fmla="*/ 1839666 w 2802286"/>
                <a:gd name="connsiteY21" fmla="*/ 180975 h 285781"/>
                <a:gd name="connsiteX22" fmla="*/ 1834903 w 2802286"/>
                <a:gd name="connsiteY22" fmla="*/ 161925 h 285781"/>
                <a:gd name="connsiteX23" fmla="*/ 1820616 w 2802286"/>
                <a:gd name="connsiteY23" fmla="*/ 157162 h 285781"/>
                <a:gd name="connsiteX24" fmla="*/ 1815853 w 2802286"/>
                <a:gd name="connsiteY24" fmla="*/ 142875 h 285781"/>
                <a:gd name="connsiteX25" fmla="*/ 1830141 w 2802286"/>
                <a:gd name="connsiteY25" fmla="*/ 138112 h 285781"/>
                <a:gd name="connsiteX26" fmla="*/ 1863478 w 2802286"/>
                <a:gd name="connsiteY26" fmla="*/ 147637 h 285781"/>
                <a:gd name="connsiteX27" fmla="*/ 1930153 w 2802286"/>
                <a:gd name="connsiteY27" fmla="*/ 142875 h 285781"/>
                <a:gd name="connsiteX28" fmla="*/ 1973016 w 2802286"/>
                <a:gd name="connsiteY28" fmla="*/ 133350 h 285781"/>
                <a:gd name="connsiteX29" fmla="*/ 2006353 w 2802286"/>
                <a:gd name="connsiteY29" fmla="*/ 128587 h 285781"/>
                <a:gd name="connsiteX30" fmla="*/ 2020641 w 2802286"/>
                <a:gd name="connsiteY30" fmla="*/ 114300 h 285781"/>
                <a:gd name="connsiteX31" fmla="*/ 2044453 w 2802286"/>
                <a:gd name="connsiteY31" fmla="*/ 109537 h 285781"/>
                <a:gd name="connsiteX32" fmla="*/ 2125416 w 2802286"/>
                <a:gd name="connsiteY32" fmla="*/ 114300 h 285781"/>
                <a:gd name="connsiteX33" fmla="*/ 2211141 w 2802286"/>
                <a:gd name="connsiteY33" fmla="*/ 119062 h 285781"/>
                <a:gd name="connsiteX34" fmla="*/ 2239716 w 2802286"/>
                <a:gd name="connsiteY34" fmla="*/ 109537 h 285781"/>
                <a:gd name="connsiteX35" fmla="*/ 2254003 w 2802286"/>
                <a:gd name="connsiteY35" fmla="*/ 100012 h 285781"/>
                <a:gd name="connsiteX36" fmla="*/ 2282578 w 2802286"/>
                <a:gd name="connsiteY36" fmla="*/ 90487 h 285781"/>
                <a:gd name="connsiteX37" fmla="*/ 2377828 w 2802286"/>
                <a:gd name="connsiteY37" fmla="*/ 85725 h 285781"/>
                <a:gd name="connsiteX38" fmla="*/ 2420691 w 2802286"/>
                <a:gd name="connsiteY38" fmla="*/ 66675 h 285781"/>
                <a:gd name="connsiteX39" fmla="*/ 2554041 w 2802286"/>
                <a:gd name="connsiteY39" fmla="*/ 66675 h 285781"/>
                <a:gd name="connsiteX40" fmla="*/ 2582616 w 2802286"/>
                <a:gd name="connsiteY40" fmla="*/ 57150 h 285781"/>
                <a:gd name="connsiteX41" fmla="*/ 2601666 w 2802286"/>
                <a:gd name="connsiteY41" fmla="*/ 52387 h 285781"/>
                <a:gd name="connsiteX42" fmla="*/ 2615953 w 2802286"/>
                <a:gd name="connsiteY42" fmla="*/ 47625 h 285781"/>
                <a:gd name="connsiteX43" fmla="*/ 2725491 w 2802286"/>
                <a:gd name="connsiteY43" fmla="*/ 52387 h 285781"/>
                <a:gd name="connsiteX44" fmla="*/ 2744541 w 2802286"/>
                <a:gd name="connsiteY44" fmla="*/ 61912 h 285781"/>
                <a:gd name="connsiteX45" fmla="*/ 2787403 w 2802286"/>
                <a:gd name="connsiteY45" fmla="*/ 57150 h 285781"/>
                <a:gd name="connsiteX46" fmla="*/ 2773116 w 2802286"/>
                <a:gd name="connsiteY46" fmla="*/ 42862 h 285781"/>
                <a:gd name="connsiteX47" fmla="*/ 2758828 w 2802286"/>
                <a:gd name="connsiteY47" fmla="*/ 38100 h 285781"/>
                <a:gd name="connsiteX48" fmla="*/ 2744541 w 2802286"/>
                <a:gd name="connsiteY48" fmla="*/ 33337 h 285781"/>
                <a:gd name="connsiteX49" fmla="*/ 2615953 w 2802286"/>
                <a:gd name="connsiteY49" fmla="*/ 28575 h 285781"/>
                <a:gd name="connsiteX50" fmla="*/ 2592141 w 2802286"/>
                <a:gd name="connsiteY50" fmla="*/ 23812 h 285781"/>
                <a:gd name="connsiteX51" fmla="*/ 2577853 w 2802286"/>
                <a:gd name="connsiteY51" fmla="*/ 19050 h 285781"/>
                <a:gd name="connsiteX52" fmla="*/ 2482603 w 2802286"/>
                <a:gd name="connsiteY52" fmla="*/ 4762 h 285781"/>
                <a:gd name="connsiteX53" fmla="*/ 2249241 w 2802286"/>
                <a:gd name="connsiteY53" fmla="*/ 0 h 285781"/>
                <a:gd name="connsiteX54" fmla="*/ 2177803 w 2802286"/>
                <a:gd name="connsiteY54" fmla="*/ 4762 h 285781"/>
                <a:gd name="connsiteX55" fmla="*/ 2168278 w 2802286"/>
                <a:gd name="connsiteY55" fmla="*/ 19050 h 285781"/>
                <a:gd name="connsiteX56" fmla="*/ 2134941 w 2802286"/>
                <a:gd name="connsiteY56" fmla="*/ 38100 h 285781"/>
                <a:gd name="connsiteX57" fmla="*/ 2077791 w 2802286"/>
                <a:gd name="connsiteY57" fmla="*/ 23812 h 285781"/>
                <a:gd name="connsiteX58" fmla="*/ 2049216 w 2802286"/>
                <a:gd name="connsiteY58" fmla="*/ 14287 h 285781"/>
                <a:gd name="connsiteX59" fmla="*/ 2034928 w 2802286"/>
                <a:gd name="connsiteY59" fmla="*/ 4762 h 285781"/>
                <a:gd name="connsiteX60" fmla="*/ 1934916 w 2802286"/>
                <a:gd name="connsiteY60" fmla="*/ 9525 h 285781"/>
                <a:gd name="connsiteX61" fmla="*/ 1920628 w 2802286"/>
                <a:gd name="connsiteY61" fmla="*/ 14287 h 285781"/>
                <a:gd name="connsiteX62" fmla="*/ 1901578 w 2802286"/>
                <a:gd name="connsiteY62" fmla="*/ 19050 h 285781"/>
                <a:gd name="connsiteX63" fmla="*/ 1868241 w 2802286"/>
                <a:gd name="connsiteY63" fmla="*/ 23812 h 285781"/>
                <a:gd name="connsiteX64" fmla="*/ 1825378 w 2802286"/>
                <a:gd name="connsiteY64" fmla="*/ 47625 h 285781"/>
                <a:gd name="connsiteX65" fmla="*/ 1782516 w 2802286"/>
                <a:gd name="connsiteY65" fmla="*/ 52387 h 285781"/>
                <a:gd name="connsiteX66" fmla="*/ 1734891 w 2802286"/>
                <a:gd name="connsiteY66" fmla="*/ 71437 h 285781"/>
                <a:gd name="connsiteX67" fmla="*/ 1706316 w 2802286"/>
                <a:gd name="connsiteY67" fmla="*/ 80962 h 285781"/>
                <a:gd name="connsiteX68" fmla="*/ 1639641 w 2802286"/>
                <a:gd name="connsiteY68" fmla="*/ 85725 h 285781"/>
                <a:gd name="connsiteX69" fmla="*/ 1620591 w 2802286"/>
                <a:gd name="connsiteY69" fmla="*/ 90487 h 285781"/>
                <a:gd name="connsiteX70" fmla="*/ 1606303 w 2802286"/>
                <a:gd name="connsiteY70" fmla="*/ 95250 h 285781"/>
                <a:gd name="connsiteX71" fmla="*/ 1477716 w 2802286"/>
                <a:gd name="connsiteY71" fmla="*/ 100012 h 285781"/>
                <a:gd name="connsiteX72" fmla="*/ 1458666 w 2802286"/>
                <a:gd name="connsiteY72" fmla="*/ 104775 h 285781"/>
                <a:gd name="connsiteX73" fmla="*/ 1444378 w 2802286"/>
                <a:gd name="connsiteY73" fmla="*/ 109537 h 285781"/>
                <a:gd name="connsiteX74" fmla="*/ 1325316 w 2802286"/>
                <a:gd name="connsiteY74" fmla="*/ 104775 h 285781"/>
                <a:gd name="connsiteX75" fmla="*/ 1191966 w 2802286"/>
                <a:gd name="connsiteY75" fmla="*/ 109537 h 285781"/>
                <a:gd name="connsiteX76" fmla="*/ 1091953 w 2802286"/>
                <a:gd name="connsiteY76" fmla="*/ 119062 h 285781"/>
                <a:gd name="connsiteX77" fmla="*/ 1077666 w 2802286"/>
                <a:gd name="connsiteY77" fmla="*/ 123825 h 285781"/>
                <a:gd name="connsiteX78" fmla="*/ 1001466 w 2802286"/>
                <a:gd name="connsiteY78" fmla="*/ 114300 h 285781"/>
                <a:gd name="connsiteX79" fmla="*/ 825253 w 2802286"/>
                <a:gd name="connsiteY79" fmla="*/ 109537 h 285781"/>
                <a:gd name="connsiteX80" fmla="*/ 772866 w 2802286"/>
                <a:gd name="connsiteY80" fmla="*/ 95250 h 285781"/>
                <a:gd name="connsiteX81" fmla="*/ 758578 w 2802286"/>
                <a:gd name="connsiteY81" fmla="*/ 90487 h 285781"/>
                <a:gd name="connsiteX82" fmla="*/ 749053 w 2802286"/>
                <a:gd name="connsiteY82" fmla="*/ 76200 h 285781"/>
                <a:gd name="connsiteX83" fmla="*/ 734766 w 2802286"/>
                <a:gd name="connsiteY83" fmla="*/ 71437 h 285781"/>
                <a:gd name="connsiteX84" fmla="*/ 706191 w 2802286"/>
                <a:gd name="connsiteY84" fmla="*/ 57150 h 285781"/>
                <a:gd name="connsiteX85" fmla="*/ 696666 w 2802286"/>
                <a:gd name="connsiteY85" fmla="*/ 52387 h 285781"/>
                <a:gd name="connsiteX86" fmla="*/ 696666 w 2802286"/>
                <a:gd name="connsiteY86" fmla="*/ 52387 h 285781"/>
                <a:gd name="connsiteX87" fmla="*/ 553791 w 2802286"/>
                <a:gd name="connsiteY87" fmla="*/ 52387 h 285781"/>
                <a:gd name="connsiteX88" fmla="*/ 515691 w 2802286"/>
                <a:gd name="connsiteY88" fmla="*/ 42862 h 285781"/>
                <a:gd name="connsiteX89" fmla="*/ 458541 w 2802286"/>
                <a:gd name="connsiteY89" fmla="*/ 38100 h 285781"/>
                <a:gd name="connsiteX90" fmla="*/ 377578 w 2802286"/>
                <a:gd name="connsiteY90" fmla="*/ 52387 h 285781"/>
                <a:gd name="connsiteX91" fmla="*/ 481276 w 2802286"/>
                <a:gd name="connsiteY91" fmla="*/ 143827 h 285781"/>
                <a:gd name="connsiteX0" fmla="*/ 134691 w 2802286"/>
                <a:gd name="connsiteY0" fmla="*/ 95250 h 285781"/>
                <a:gd name="connsiteX1" fmla="*/ 1341 w 2802286"/>
                <a:gd name="connsiteY1" fmla="*/ 71437 h 285781"/>
                <a:gd name="connsiteX2" fmla="*/ 77541 w 2802286"/>
                <a:gd name="connsiteY2" fmla="*/ 76200 h 285781"/>
                <a:gd name="connsiteX3" fmla="*/ 258516 w 2802286"/>
                <a:gd name="connsiteY3" fmla="*/ 133350 h 285781"/>
                <a:gd name="connsiteX4" fmla="*/ 287091 w 2802286"/>
                <a:gd name="connsiteY4" fmla="*/ 142875 h 285781"/>
                <a:gd name="connsiteX5" fmla="*/ 525216 w 2802286"/>
                <a:gd name="connsiteY5" fmla="*/ 147637 h 285781"/>
                <a:gd name="connsiteX6" fmla="*/ 544266 w 2802286"/>
                <a:gd name="connsiteY6" fmla="*/ 152400 h 285781"/>
                <a:gd name="connsiteX7" fmla="*/ 572841 w 2802286"/>
                <a:gd name="connsiteY7" fmla="*/ 161925 h 285781"/>
                <a:gd name="connsiteX8" fmla="*/ 601416 w 2802286"/>
                <a:gd name="connsiteY8" fmla="*/ 171450 h 285781"/>
                <a:gd name="connsiteX9" fmla="*/ 725240 w 2802286"/>
                <a:gd name="connsiteY9" fmla="*/ 219074 h 285781"/>
                <a:gd name="connsiteX10" fmla="*/ 801441 w 2802286"/>
                <a:gd name="connsiteY10" fmla="*/ 214313 h 285781"/>
                <a:gd name="connsiteX11" fmla="*/ 830016 w 2802286"/>
                <a:gd name="connsiteY11" fmla="*/ 219074 h 285781"/>
                <a:gd name="connsiteX12" fmla="*/ 882403 w 2802286"/>
                <a:gd name="connsiteY12" fmla="*/ 247650 h 285781"/>
                <a:gd name="connsiteX13" fmla="*/ 1015753 w 2802286"/>
                <a:gd name="connsiteY13" fmla="*/ 280987 h 285781"/>
                <a:gd name="connsiteX14" fmla="*/ 1182441 w 2802286"/>
                <a:gd name="connsiteY14" fmla="*/ 271462 h 285781"/>
                <a:gd name="connsiteX15" fmla="*/ 1325316 w 2802286"/>
                <a:gd name="connsiteY15" fmla="*/ 285750 h 285781"/>
                <a:gd name="connsiteX16" fmla="*/ 1549153 w 2802286"/>
                <a:gd name="connsiteY16" fmla="*/ 266700 h 285781"/>
                <a:gd name="connsiteX17" fmla="*/ 1701553 w 2802286"/>
                <a:gd name="connsiteY17" fmla="*/ 242881 h 285781"/>
                <a:gd name="connsiteX18" fmla="*/ 1758703 w 2802286"/>
                <a:gd name="connsiteY18" fmla="*/ 200025 h 285781"/>
                <a:gd name="connsiteX19" fmla="*/ 1801566 w 2802286"/>
                <a:gd name="connsiteY19" fmla="*/ 185737 h 285781"/>
                <a:gd name="connsiteX20" fmla="*/ 1839666 w 2802286"/>
                <a:gd name="connsiteY20" fmla="*/ 180975 h 285781"/>
                <a:gd name="connsiteX21" fmla="*/ 1834903 w 2802286"/>
                <a:gd name="connsiteY21" fmla="*/ 161925 h 285781"/>
                <a:gd name="connsiteX22" fmla="*/ 1820616 w 2802286"/>
                <a:gd name="connsiteY22" fmla="*/ 157162 h 285781"/>
                <a:gd name="connsiteX23" fmla="*/ 1815853 w 2802286"/>
                <a:gd name="connsiteY23" fmla="*/ 142875 h 285781"/>
                <a:gd name="connsiteX24" fmla="*/ 1830141 w 2802286"/>
                <a:gd name="connsiteY24" fmla="*/ 138112 h 285781"/>
                <a:gd name="connsiteX25" fmla="*/ 1863478 w 2802286"/>
                <a:gd name="connsiteY25" fmla="*/ 147637 h 285781"/>
                <a:gd name="connsiteX26" fmla="*/ 1930153 w 2802286"/>
                <a:gd name="connsiteY26" fmla="*/ 142875 h 285781"/>
                <a:gd name="connsiteX27" fmla="*/ 1973016 w 2802286"/>
                <a:gd name="connsiteY27" fmla="*/ 133350 h 285781"/>
                <a:gd name="connsiteX28" fmla="*/ 2006353 w 2802286"/>
                <a:gd name="connsiteY28" fmla="*/ 128587 h 285781"/>
                <a:gd name="connsiteX29" fmla="*/ 2020641 w 2802286"/>
                <a:gd name="connsiteY29" fmla="*/ 114300 h 285781"/>
                <a:gd name="connsiteX30" fmla="*/ 2044453 w 2802286"/>
                <a:gd name="connsiteY30" fmla="*/ 109537 h 285781"/>
                <a:gd name="connsiteX31" fmla="*/ 2125416 w 2802286"/>
                <a:gd name="connsiteY31" fmla="*/ 114300 h 285781"/>
                <a:gd name="connsiteX32" fmla="*/ 2211141 w 2802286"/>
                <a:gd name="connsiteY32" fmla="*/ 119062 h 285781"/>
                <a:gd name="connsiteX33" fmla="*/ 2239716 w 2802286"/>
                <a:gd name="connsiteY33" fmla="*/ 109537 h 285781"/>
                <a:gd name="connsiteX34" fmla="*/ 2254003 w 2802286"/>
                <a:gd name="connsiteY34" fmla="*/ 100012 h 285781"/>
                <a:gd name="connsiteX35" fmla="*/ 2282578 w 2802286"/>
                <a:gd name="connsiteY35" fmla="*/ 90487 h 285781"/>
                <a:gd name="connsiteX36" fmla="*/ 2377828 w 2802286"/>
                <a:gd name="connsiteY36" fmla="*/ 85725 h 285781"/>
                <a:gd name="connsiteX37" fmla="*/ 2420691 w 2802286"/>
                <a:gd name="connsiteY37" fmla="*/ 66675 h 285781"/>
                <a:gd name="connsiteX38" fmla="*/ 2554041 w 2802286"/>
                <a:gd name="connsiteY38" fmla="*/ 66675 h 285781"/>
                <a:gd name="connsiteX39" fmla="*/ 2582616 w 2802286"/>
                <a:gd name="connsiteY39" fmla="*/ 57150 h 285781"/>
                <a:gd name="connsiteX40" fmla="*/ 2601666 w 2802286"/>
                <a:gd name="connsiteY40" fmla="*/ 52387 h 285781"/>
                <a:gd name="connsiteX41" fmla="*/ 2615953 w 2802286"/>
                <a:gd name="connsiteY41" fmla="*/ 47625 h 285781"/>
                <a:gd name="connsiteX42" fmla="*/ 2725491 w 2802286"/>
                <a:gd name="connsiteY42" fmla="*/ 52387 h 285781"/>
                <a:gd name="connsiteX43" fmla="*/ 2744541 w 2802286"/>
                <a:gd name="connsiteY43" fmla="*/ 61912 h 285781"/>
                <a:gd name="connsiteX44" fmla="*/ 2787403 w 2802286"/>
                <a:gd name="connsiteY44" fmla="*/ 57150 h 285781"/>
                <a:gd name="connsiteX45" fmla="*/ 2773116 w 2802286"/>
                <a:gd name="connsiteY45" fmla="*/ 42862 h 285781"/>
                <a:gd name="connsiteX46" fmla="*/ 2758828 w 2802286"/>
                <a:gd name="connsiteY46" fmla="*/ 38100 h 285781"/>
                <a:gd name="connsiteX47" fmla="*/ 2744541 w 2802286"/>
                <a:gd name="connsiteY47" fmla="*/ 33337 h 285781"/>
                <a:gd name="connsiteX48" fmla="*/ 2615953 w 2802286"/>
                <a:gd name="connsiteY48" fmla="*/ 28575 h 285781"/>
                <a:gd name="connsiteX49" fmla="*/ 2592141 w 2802286"/>
                <a:gd name="connsiteY49" fmla="*/ 23812 h 285781"/>
                <a:gd name="connsiteX50" fmla="*/ 2577853 w 2802286"/>
                <a:gd name="connsiteY50" fmla="*/ 19050 h 285781"/>
                <a:gd name="connsiteX51" fmla="*/ 2482603 w 2802286"/>
                <a:gd name="connsiteY51" fmla="*/ 4762 h 285781"/>
                <a:gd name="connsiteX52" fmla="*/ 2249241 w 2802286"/>
                <a:gd name="connsiteY52" fmla="*/ 0 h 285781"/>
                <a:gd name="connsiteX53" fmla="*/ 2177803 w 2802286"/>
                <a:gd name="connsiteY53" fmla="*/ 4762 h 285781"/>
                <a:gd name="connsiteX54" fmla="*/ 2168278 w 2802286"/>
                <a:gd name="connsiteY54" fmla="*/ 19050 h 285781"/>
                <a:gd name="connsiteX55" fmla="*/ 2134941 w 2802286"/>
                <a:gd name="connsiteY55" fmla="*/ 38100 h 285781"/>
                <a:gd name="connsiteX56" fmla="*/ 2077791 w 2802286"/>
                <a:gd name="connsiteY56" fmla="*/ 23812 h 285781"/>
                <a:gd name="connsiteX57" fmla="*/ 2049216 w 2802286"/>
                <a:gd name="connsiteY57" fmla="*/ 14287 h 285781"/>
                <a:gd name="connsiteX58" fmla="*/ 2034928 w 2802286"/>
                <a:gd name="connsiteY58" fmla="*/ 4762 h 285781"/>
                <a:gd name="connsiteX59" fmla="*/ 1934916 w 2802286"/>
                <a:gd name="connsiteY59" fmla="*/ 9525 h 285781"/>
                <a:gd name="connsiteX60" fmla="*/ 1920628 w 2802286"/>
                <a:gd name="connsiteY60" fmla="*/ 14287 h 285781"/>
                <a:gd name="connsiteX61" fmla="*/ 1901578 w 2802286"/>
                <a:gd name="connsiteY61" fmla="*/ 19050 h 285781"/>
                <a:gd name="connsiteX62" fmla="*/ 1868241 w 2802286"/>
                <a:gd name="connsiteY62" fmla="*/ 23812 h 285781"/>
                <a:gd name="connsiteX63" fmla="*/ 1825378 w 2802286"/>
                <a:gd name="connsiteY63" fmla="*/ 47625 h 285781"/>
                <a:gd name="connsiteX64" fmla="*/ 1782516 w 2802286"/>
                <a:gd name="connsiteY64" fmla="*/ 52387 h 285781"/>
                <a:gd name="connsiteX65" fmla="*/ 1734891 w 2802286"/>
                <a:gd name="connsiteY65" fmla="*/ 71437 h 285781"/>
                <a:gd name="connsiteX66" fmla="*/ 1706316 w 2802286"/>
                <a:gd name="connsiteY66" fmla="*/ 80962 h 285781"/>
                <a:gd name="connsiteX67" fmla="*/ 1639641 w 2802286"/>
                <a:gd name="connsiteY67" fmla="*/ 85725 h 285781"/>
                <a:gd name="connsiteX68" fmla="*/ 1620591 w 2802286"/>
                <a:gd name="connsiteY68" fmla="*/ 90487 h 285781"/>
                <a:gd name="connsiteX69" fmla="*/ 1606303 w 2802286"/>
                <a:gd name="connsiteY69" fmla="*/ 95250 h 285781"/>
                <a:gd name="connsiteX70" fmla="*/ 1477716 w 2802286"/>
                <a:gd name="connsiteY70" fmla="*/ 100012 h 285781"/>
                <a:gd name="connsiteX71" fmla="*/ 1458666 w 2802286"/>
                <a:gd name="connsiteY71" fmla="*/ 104775 h 285781"/>
                <a:gd name="connsiteX72" fmla="*/ 1444378 w 2802286"/>
                <a:gd name="connsiteY72" fmla="*/ 109537 h 285781"/>
                <a:gd name="connsiteX73" fmla="*/ 1325316 w 2802286"/>
                <a:gd name="connsiteY73" fmla="*/ 104775 h 285781"/>
                <a:gd name="connsiteX74" fmla="*/ 1191966 w 2802286"/>
                <a:gd name="connsiteY74" fmla="*/ 109537 h 285781"/>
                <a:gd name="connsiteX75" fmla="*/ 1091953 w 2802286"/>
                <a:gd name="connsiteY75" fmla="*/ 119062 h 285781"/>
                <a:gd name="connsiteX76" fmla="*/ 1077666 w 2802286"/>
                <a:gd name="connsiteY76" fmla="*/ 123825 h 285781"/>
                <a:gd name="connsiteX77" fmla="*/ 1001466 w 2802286"/>
                <a:gd name="connsiteY77" fmla="*/ 114300 h 285781"/>
                <a:gd name="connsiteX78" fmla="*/ 825253 w 2802286"/>
                <a:gd name="connsiteY78" fmla="*/ 109537 h 285781"/>
                <a:gd name="connsiteX79" fmla="*/ 772866 w 2802286"/>
                <a:gd name="connsiteY79" fmla="*/ 95250 h 285781"/>
                <a:gd name="connsiteX80" fmla="*/ 758578 w 2802286"/>
                <a:gd name="connsiteY80" fmla="*/ 90487 h 285781"/>
                <a:gd name="connsiteX81" fmla="*/ 749053 w 2802286"/>
                <a:gd name="connsiteY81" fmla="*/ 76200 h 285781"/>
                <a:gd name="connsiteX82" fmla="*/ 734766 w 2802286"/>
                <a:gd name="connsiteY82" fmla="*/ 71437 h 285781"/>
                <a:gd name="connsiteX83" fmla="*/ 706191 w 2802286"/>
                <a:gd name="connsiteY83" fmla="*/ 57150 h 285781"/>
                <a:gd name="connsiteX84" fmla="*/ 696666 w 2802286"/>
                <a:gd name="connsiteY84" fmla="*/ 52387 h 285781"/>
                <a:gd name="connsiteX85" fmla="*/ 696666 w 2802286"/>
                <a:gd name="connsiteY85" fmla="*/ 52387 h 285781"/>
                <a:gd name="connsiteX86" fmla="*/ 553791 w 2802286"/>
                <a:gd name="connsiteY86" fmla="*/ 52387 h 285781"/>
                <a:gd name="connsiteX87" fmla="*/ 515691 w 2802286"/>
                <a:gd name="connsiteY87" fmla="*/ 42862 h 285781"/>
                <a:gd name="connsiteX88" fmla="*/ 458541 w 2802286"/>
                <a:gd name="connsiteY88" fmla="*/ 38100 h 285781"/>
                <a:gd name="connsiteX89" fmla="*/ 377578 w 2802286"/>
                <a:gd name="connsiteY89" fmla="*/ 52387 h 285781"/>
                <a:gd name="connsiteX90" fmla="*/ 481276 w 2802286"/>
                <a:gd name="connsiteY90" fmla="*/ 143827 h 285781"/>
                <a:gd name="connsiteX0" fmla="*/ 57150 w 2724745"/>
                <a:gd name="connsiteY0" fmla="*/ 95250 h 285781"/>
                <a:gd name="connsiteX1" fmla="*/ 0 w 2724745"/>
                <a:gd name="connsiteY1" fmla="*/ 76200 h 285781"/>
                <a:gd name="connsiteX2" fmla="*/ 180975 w 2724745"/>
                <a:gd name="connsiteY2" fmla="*/ 133350 h 285781"/>
                <a:gd name="connsiteX3" fmla="*/ 209550 w 2724745"/>
                <a:gd name="connsiteY3" fmla="*/ 142875 h 285781"/>
                <a:gd name="connsiteX4" fmla="*/ 447675 w 2724745"/>
                <a:gd name="connsiteY4" fmla="*/ 147637 h 285781"/>
                <a:gd name="connsiteX5" fmla="*/ 466725 w 2724745"/>
                <a:gd name="connsiteY5" fmla="*/ 152400 h 285781"/>
                <a:gd name="connsiteX6" fmla="*/ 495300 w 2724745"/>
                <a:gd name="connsiteY6" fmla="*/ 161925 h 285781"/>
                <a:gd name="connsiteX7" fmla="*/ 523875 w 2724745"/>
                <a:gd name="connsiteY7" fmla="*/ 171450 h 285781"/>
                <a:gd name="connsiteX8" fmla="*/ 647699 w 2724745"/>
                <a:gd name="connsiteY8" fmla="*/ 219074 h 285781"/>
                <a:gd name="connsiteX9" fmla="*/ 723900 w 2724745"/>
                <a:gd name="connsiteY9" fmla="*/ 214313 h 285781"/>
                <a:gd name="connsiteX10" fmla="*/ 752475 w 2724745"/>
                <a:gd name="connsiteY10" fmla="*/ 219074 h 285781"/>
                <a:gd name="connsiteX11" fmla="*/ 804862 w 2724745"/>
                <a:gd name="connsiteY11" fmla="*/ 247650 h 285781"/>
                <a:gd name="connsiteX12" fmla="*/ 938212 w 2724745"/>
                <a:gd name="connsiteY12" fmla="*/ 280987 h 285781"/>
                <a:gd name="connsiteX13" fmla="*/ 1104900 w 2724745"/>
                <a:gd name="connsiteY13" fmla="*/ 271462 h 285781"/>
                <a:gd name="connsiteX14" fmla="*/ 1247775 w 2724745"/>
                <a:gd name="connsiteY14" fmla="*/ 285750 h 285781"/>
                <a:gd name="connsiteX15" fmla="*/ 1471612 w 2724745"/>
                <a:gd name="connsiteY15" fmla="*/ 266700 h 285781"/>
                <a:gd name="connsiteX16" fmla="*/ 1624012 w 2724745"/>
                <a:gd name="connsiteY16" fmla="*/ 242881 h 285781"/>
                <a:gd name="connsiteX17" fmla="*/ 1681162 w 2724745"/>
                <a:gd name="connsiteY17" fmla="*/ 200025 h 285781"/>
                <a:gd name="connsiteX18" fmla="*/ 1724025 w 2724745"/>
                <a:gd name="connsiteY18" fmla="*/ 185737 h 285781"/>
                <a:gd name="connsiteX19" fmla="*/ 1762125 w 2724745"/>
                <a:gd name="connsiteY19" fmla="*/ 180975 h 285781"/>
                <a:gd name="connsiteX20" fmla="*/ 1757362 w 2724745"/>
                <a:gd name="connsiteY20" fmla="*/ 161925 h 285781"/>
                <a:gd name="connsiteX21" fmla="*/ 1743075 w 2724745"/>
                <a:gd name="connsiteY21" fmla="*/ 157162 h 285781"/>
                <a:gd name="connsiteX22" fmla="*/ 1738312 w 2724745"/>
                <a:gd name="connsiteY22" fmla="*/ 142875 h 285781"/>
                <a:gd name="connsiteX23" fmla="*/ 1752600 w 2724745"/>
                <a:gd name="connsiteY23" fmla="*/ 138112 h 285781"/>
                <a:gd name="connsiteX24" fmla="*/ 1785937 w 2724745"/>
                <a:gd name="connsiteY24" fmla="*/ 147637 h 285781"/>
                <a:gd name="connsiteX25" fmla="*/ 1852612 w 2724745"/>
                <a:gd name="connsiteY25" fmla="*/ 142875 h 285781"/>
                <a:gd name="connsiteX26" fmla="*/ 1895475 w 2724745"/>
                <a:gd name="connsiteY26" fmla="*/ 133350 h 285781"/>
                <a:gd name="connsiteX27" fmla="*/ 1928812 w 2724745"/>
                <a:gd name="connsiteY27" fmla="*/ 128587 h 285781"/>
                <a:gd name="connsiteX28" fmla="*/ 1943100 w 2724745"/>
                <a:gd name="connsiteY28" fmla="*/ 114300 h 285781"/>
                <a:gd name="connsiteX29" fmla="*/ 1966912 w 2724745"/>
                <a:gd name="connsiteY29" fmla="*/ 109537 h 285781"/>
                <a:gd name="connsiteX30" fmla="*/ 2047875 w 2724745"/>
                <a:gd name="connsiteY30" fmla="*/ 114300 h 285781"/>
                <a:gd name="connsiteX31" fmla="*/ 2133600 w 2724745"/>
                <a:gd name="connsiteY31" fmla="*/ 119062 h 285781"/>
                <a:gd name="connsiteX32" fmla="*/ 2162175 w 2724745"/>
                <a:gd name="connsiteY32" fmla="*/ 109537 h 285781"/>
                <a:gd name="connsiteX33" fmla="*/ 2176462 w 2724745"/>
                <a:gd name="connsiteY33" fmla="*/ 100012 h 285781"/>
                <a:gd name="connsiteX34" fmla="*/ 2205037 w 2724745"/>
                <a:gd name="connsiteY34" fmla="*/ 90487 h 285781"/>
                <a:gd name="connsiteX35" fmla="*/ 2300287 w 2724745"/>
                <a:gd name="connsiteY35" fmla="*/ 85725 h 285781"/>
                <a:gd name="connsiteX36" fmla="*/ 2343150 w 2724745"/>
                <a:gd name="connsiteY36" fmla="*/ 66675 h 285781"/>
                <a:gd name="connsiteX37" fmla="*/ 2476500 w 2724745"/>
                <a:gd name="connsiteY37" fmla="*/ 66675 h 285781"/>
                <a:gd name="connsiteX38" fmla="*/ 2505075 w 2724745"/>
                <a:gd name="connsiteY38" fmla="*/ 57150 h 285781"/>
                <a:gd name="connsiteX39" fmla="*/ 2524125 w 2724745"/>
                <a:gd name="connsiteY39" fmla="*/ 52387 h 285781"/>
                <a:gd name="connsiteX40" fmla="*/ 2538412 w 2724745"/>
                <a:gd name="connsiteY40" fmla="*/ 47625 h 285781"/>
                <a:gd name="connsiteX41" fmla="*/ 2647950 w 2724745"/>
                <a:gd name="connsiteY41" fmla="*/ 52387 h 285781"/>
                <a:gd name="connsiteX42" fmla="*/ 2667000 w 2724745"/>
                <a:gd name="connsiteY42" fmla="*/ 61912 h 285781"/>
                <a:gd name="connsiteX43" fmla="*/ 2709862 w 2724745"/>
                <a:gd name="connsiteY43" fmla="*/ 57150 h 285781"/>
                <a:gd name="connsiteX44" fmla="*/ 2695575 w 2724745"/>
                <a:gd name="connsiteY44" fmla="*/ 42862 h 285781"/>
                <a:gd name="connsiteX45" fmla="*/ 2681287 w 2724745"/>
                <a:gd name="connsiteY45" fmla="*/ 38100 h 285781"/>
                <a:gd name="connsiteX46" fmla="*/ 2667000 w 2724745"/>
                <a:gd name="connsiteY46" fmla="*/ 33337 h 285781"/>
                <a:gd name="connsiteX47" fmla="*/ 2538412 w 2724745"/>
                <a:gd name="connsiteY47" fmla="*/ 28575 h 285781"/>
                <a:gd name="connsiteX48" fmla="*/ 2514600 w 2724745"/>
                <a:gd name="connsiteY48" fmla="*/ 23812 h 285781"/>
                <a:gd name="connsiteX49" fmla="*/ 2500312 w 2724745"/>
                <a:gd name="connsiteY49" fmla="*/ 19050 h 285781"/>
                <a:gd name="connsiteX50" fmla="*/ 2405062 w 2724745"/>
                <a:gd name="connsiteY50" fmla="*/ 4762 h 285781"/>
                <a:gd name="connsiteX51" fmla="*/ 2171700 w 2724745"/>
                <a:gd name="connsiteY51" fmla="*/ 0 h 285781"/>
                <a:gd name="connsiteX52" fmla="*/ 2100262 w 2724745"/>
                <a:gd name="connsiteY52" fmla="*/ 4762 h 285781"/>
                <a:gd name="connsiteX53" fmla="*/ 2090737 w 2724745"/>
                <a:gd name="connsiteY53" fmla="*/ 19050 h 285781"/>
                <a:gd name="connsiteX54" fmla="*/ 2057400 w 2724745"/>
                <a:gd name="connsiteY54" fmla="*/ 38100 h 285781"/>
                <a:gd name="connsiteX55" fmla="*/ 2000250 w 2724745"/>
                <a:gd name="connsiteY55" fmla="*/ 23812 h 285781"/>
                <a:gd name="connsiteX56" fmla="*/ 1971675 w 2724745"/>
                <a:gd name="connsiteY56" fmla="*/ 14287 h 285781"/>
                <a:gd name="connsiteX57" fmla="*/ 1957387 w 2724745"/>
                <a:gd name="connsiteY57" fmla="*/ 4762 h 285781"/>
                <a:gd name="connsiteX58" fmla="*/ 1857375 w 2724745"/>
                <a:gd name="connsiteY58" fmla="*/ 9525 h 285781"/>
                <a:gd name="connsiteX59" fmla="*/ 1843087 w 2724745"/>
                <a:gd name="connsiteY59" fmla="*/ 14287 h 285781"/>
                <a:gd name="connsiteX60" fmla="*/ 1824037 w 2724745"/>
                <a:gd name="connsiteY60" fmla="*/ 19050 h 285781"/>
                <a:gd name="connsiteX61" fmla="*/ 1790700 w 2724745"/>
                <a:gd name="connsiteY61" fmla="*/ 23812 h 285781"/>
                <a:gd name="connsiteX62" fmla="*/ 1747837 w 2724745"/>
                <a:gd name="connsiteY62" fmla="*/ 47625 h 285781"/>
                <a:gd name="connsiteX63" fmla="*/ 1704975 w 2724745"/>
                <a:gd name="connsiteY63" fmla="*/ 52387 h 285781"/>
                <a:gd name="connsiteX64" fmla="*/ 1657350 w 2724745"/>
                <a:gd name="connsiteY64" fmla="*/ 71437 h 285781"/>
                <a:gd name="connsiteX65" fmla="*/ 1628775 w 2724745"/>
                <a:gd name="connsiteY65" fmla="*/ 80962 h 285781"/>
                <a:gd name="connsiteX66" fmla="*/ 1562100 w 2724745"/>
                <a:gd name="connsiteY66" fmla="*/ 85725 h 285781"/>
                <a:gd name="connsiteX67" fmla="*/ 1543050 w 2724745"/>
                <a:gd name="connsiteY67" fmla="*/ 90487 h 285781"/>
                <a:gd name="connsiteX68" fmla="*/ 1528762 w 2724745"/>
                <a:gd name="connsiteY68" fmla="*/ 95250 h 285781"/>
                <a:gd name="connsiteX69" fmla="*/ 1400175 w 2724745"/>
                <a:gd name="connsiteY69" fmla="*/ 100012 h 285781"/>
                <a:gd name="connsiteX70" fmla="*/ 1381125 w 2724745"/>
                <a:gd name="connsiteY70" fmla="*/ 104775 h 285781"/>
                <a:gd name="connsiteX71" fmla="*/ 1366837 w 2724745"/>
                <a:gd name="connsiteY71" fmla="*/ 109537 h 285781"/>
                <a:gd name="connsiteX72" fmla="*/ 1247775 w 2724745"/>
                <a:gd name="connsiteY72" fmla="*/ 104775 h 285781"/>
                <a:gd name="connsiteX73" fmla="*/ 1114425 w 2724745"/>
                <a:gd name="connsiteY73" fmla="*/ 109537 h 285781"/>
                <a:gd name="connsiteX74" fmla="*/ 1014412 w 2724745"/>
                <a:gd name="connsiteY74" fmla="*/ 119062 h 285781"/>
                <a:gd name="connsiteX75" fmla="*/ 1000125 w 2724745"/>
                <a:gd name="connsiteY75" fmla="*/ 123825 h 285781"/>
                <a:gd name="connsiteX76" fmla="*/ 923925 w 2724745"/>
                <a:gd name="connsiteY76" fmla="*/ 114300 h 285781"/>
                <a:gd name="connsiteX77" fmla="*/ 747712 w 2724745"/>
                <a:gd name="connsiteY77" fmla="*/ 109537 h 285781"/>
                <a:gd name="connsiteX78" fmla="*/ 695325 w 2724745"/>
                <a:gd name="connsiteY78" fmla="*/ 95250 h 285781"/>
                <a:gd name="connsiteX79" fmla="*/ 681037 w 2724745"/>
                <a:gd name="connsiteY79" fmla="*/ 90487 h 285781"/>
                <a:gd name="connsiteX80" fmla="*/ 671512 w 2724745"/>
                <a:gd name="connsiteY80" fmla="*/ 76200 h 285781"/>
                <a:gd name="connsiteX81" fmla="*/ 657225 w 2724745"/>
                <a:gd name="connsiteY81" fmla="*/ 71437 h 285781"/>
                <a:gd name="connsiteX82" fmla="*/ 628650 w 2724745"/>
                <a:gd name="connsiteY82" fmla="*/ 57150 h 285781"/>
                <a:gd name="connsiteX83" fmla="*/ 619125 w 2724745"/>
                <a:gd name="connsiteY83" fmla="*/ 52387 h 285781"/>
                <a:gd name="connsiteX84" fmla="*/ 619125 w 2724745"/>
                <a:gd name="connsiteY84" fmla="*/ 52387 h 285781"/>
                <a:gd name="connsiteX85" fmla="*/ 476250 w 2724745"/>
                <a:gd name="connsiteY85" fmla="*/ 52387 h 285781"/>
                <a:gd name="connsiteX86" fmla="*/ 438150 w 2724745"/>
                <a:gd name="connsiteY86" fmla="*/ 42862 h 285781"/>
                <a:gd name="connsiteX87" fmla="*/ 381000 w 2724745"/>
                <a:gd name="connsiteY87" fmla="*/ 38100 h 285781"/>
                <a:gd name="connsiteX88" fmla="*/ 300037 w 2724745"/>
                <a:gd name="connsiteY88" fmla="*/ 52387 h 285781"/>
                <a:gd name="connsiteX89" fmla="*/ 403735 w 2724745"/>
                <a:gd name="connsiteY89" fmla="*/ 143827 h 285781"/>
                <a:gd name="connsiteX0" fmla="*/ 0 w 2667595"/>
                <a:gd name="connsiteY0" fmla="*/ 95250 h 285781"/>
                <a:gd name="connsiteX1" fmla="*/ 123825 w 2667595"/>
                <a:gd name="connsiteY1" fmla="*/ 133350 h 285781"/>
                <a:gd name="connsiteX2" fmla="*/ 152400 w 2667595"/>
                <a:gd name="connsiteY2" fmla="*/ 142875 h 285781"/>
                <a:gd name="connsiteX3" fmla="*/ 390525 w 2667595"/>
                <a:gd name="connsiteY3" fmla="*/ 147637 h 285781"/>
                <a:gd name="connsiteX4" fmla="*/ 409575 w 2667595"/>
                <a:gd name="connsiteY4" fmla="*/ 152400 h 285781"/>
                <a:gd name="connsiteX5" fmla="*/ 438150 w 2667595"/>
                <a:gd name="connsiteY5" fmla="*/ 161925 h 285781"/>
                <a:gd name="connsiteX6" fmla="*/ 466725 w 2667595"/>
                <a:gd name="connsiteY6" fmla="*/ 171450 h 285781"/>
                <a:gd name="connsiteX7" fmla="*/ 590549 w 2667595"/>
                <a:gd name="connsiteY7" fmla="*/ 219074 h 285781"/>
                <a:gd name="connsiteX8" fmla="*/ 666750 w 2667595"/>
                <a:gd name="connsiteY8" fmla="*/ 214313 h 285781"/>
                <a:gd name="connsiteX9" fmla="*/ 695325 w 2667595"/>
                <a:gd name="connsiteY9" fmla="*/ 219074 h 285781"/>
                <a:gd name="connsiteX10" fmla="*/ 747712 w 2667595"/>
                <a:gd name="connsiteY10" fmla="*/ 247650 h 285781"/>
                <a:gd name="connsiteX11" fmla="*/ 881062 w 2667595"/>
                <a:gd name="connsiteY11" fmla="*/ 280987 h 285781"/>
                <a:gd name="connsiteX12" fmla="*/ 1047750 w 2667595"/>
                <a:gd name="connsiteY12" fmla="*/ 271462 h 285781"/>
                <a:gd name="connsiteX13" fmla="*/ 1190625 w 2667595"/>
                <a:gd name="connsiteY13" fmla="*/ 285750 h 285781"/>
                <a:gd name="connsiteX14" fmla="*/ 1414462 w 2667595"/>
                <a:gd name="connsiteY14" fmla="*/ 266700 h 285781"/>
                <a:gd name="connsiteX15" fmla="*/ 1566862 w 2667595"/>
                <a:gd name="connsiteY15" fmla="*/ 242881 h 285781"/>
                <a:gd name="connsiteX16" fmla="*/ 1624012 w 2667595"/>
                <a:gd name="connsiteY16" fmla="*/ 200025 h 285781"/>
                <a:gd name="connsiteX17" fmla="*/ 1666875 w 2667595"/>
                <a:gd name="connsiteY17" fmla="*/ 185737 h 285781"/>
                <a:gd name="connsiteX18" fmla="*/ 1704975 w 2667595"/>
                <a:gd name="connsiteY18" fmla="*/ 180975 h 285781"/>
                <a:gd name="connsiteX19" fmla="*/ 1700212 w 2667595"/>
                <a:gd name="connsiteY19" fmla="*/ 161925 h 285781"/>
                <a:gd name="connsiteX20" fmla="*/ 1685925 w 2667595"/>
                <a:gd name="connsiteY20" fmla="*/ 157162 h 285781"/>
                <a:gd name="connsiteX21" fmla="*/ 1681162 w 2667595"/>
                <a:gd name="connsiteY21" fmla="*/ 142875 h 285781"/>
                <a:gd name="connsiteX22" fmla="*/ 1695450 w 2667595"/>
                <a:gd name="connsiteY22" fmla="*/ 138112 h 285781"/>
                <a:gd name="connsiteX23" fmla="*/ 1728787 w 2667595"/>
                <a:gd name="connsiteY23" fmla="*/ 147637 h 285781"/>
                <a:gd name="connsiteX24" fmla="*/ 1795462 w 2667595"/>
                <a:gd name="connsiteY24" fmla="*/ 142875 h 285781"/>
                <a:gd name="connsiteX25" fmla="*/ 1838325 w 2667595"/>
                <a:gd name="connsiteY25" fmla="*/ 133350 h 285781"/>
                <a:gd name="connsiteX26" fmla="*/ 1871662 w 2667595"/>
                <a:gd name="connsiteY26" fmla="*/ 128587 h 285781"/>
                <a:gd name="connsiteX27" fmla="*/ 1885950 w 2667595"/>
                <a:gd name="connsiteY27" fmla="*/ 114300 h 285781"/>
                <a:gd name="connsiteX28" fmla="*/ 1909762 w 2667595"/>
                <a:gd name="connsiteY28" fmla="*/ 109537 h 285781"/>
                <a:gd name="connsiteX29" fmla="*/ 1990725 w 2667595"/>
                <a:gd name="connsiteY29" fmla="*/ 114300 h 285781"/>
                <a:gd name="connsiteX30" fmla="*/ 2076450 w 2667595"/>
                <a:gd name="connsiteY30" fmla="*/ 119062 h 285781"/>
                <a:gd name="connsiteX31" fmla="*/ 2105025 w 2667595"/>
                <a:gd name="connsiteY31" fmla="*/ 109537 h 285781"/>
                <a:gd name="connsiteX32" fmla="*/ 2119312 w 2667595"/>
                <a:gd name="connsiteY32" fmla="*/ 100012 h 285781"/>
                <a:gd name="connsiteX33" fmla="*/ 2147887 w 2667595"/>
                <a:gd name="connsiteY33" fmla="*/ 90487 h 285781"/>
                <a:gd name="connsiteX34" fmla="*/ 2243137 w 2667595"/>
                <a:gd name="connsiteY34" fmla="*/ 85725 h 285781"/>
                <a:gd name="connsiteX35" fmla="*/ 2286000 w 2667595"/>
                <a:gd name="connsiteY35" fmla="*/ 66675 h 285781"/>
                <a:gd name="connsiteX36" fmla="*/ 2419350 w 2667595"/>
                <a:gd name="connsiteY36" fmla="*/ 66675 h 285781"/>
                <a:gd name="connsiteX37" fmla="*/ 2447925 w 2667595"/>
                <a:gd name="connsiteY37" fmla="*/ 57150 h 285781"/>
                <a:gd name="connsiteX38" fmla="*/ 2466975 w 2667595"/>
                <a:gd name="connsiteY38" fmla="*/ 52387 h 285781"/>
                <a:gd name="connsiteX39" fmla="*/ 2481262 w 2667595"/>
                <a:gd name="connsiteY39" fmla="*/ 47625 h 285781"/>
                <a:gd name="connsiteX40" fmla="*/ 2590800 w 2667595"/>
                <a:gd name="connsiteY40" fmla="*/ 52387 h 285781"/>
                <a:gd name="connsiteX41" fmla="*/ 2609850 w 2667595"/>
                <a:gd name="connsiteY41" fmla="*/ 61912 h 285781"/>
                <a:gd name="connsiteX42" fmla="*/ 2652712 w 2667595"/>
                <a:gd name="connsiteY42" fmla="*/ 57150 h 285781"/>
                <a:gd name="connsiteX43" fmla="*/ 2638425 w 2667595"/>
                <a:gd name="connsiteY43" fmla="*/ 42862 h 285781"/>
                <a:gd name="connsiteX44" fmla="*/ 2624137 w 2667595"/>
                <a:gd name="connsiteY44" fmla="*/ 38100 h 285781"/>
                <a:gd name="connsiteX45" fmla="*/ 2609850 w 2667595"/>
                <a:gd name="connsiteY45" fmla="*/ 33337 h 285781"/>
                <a:gd name="connsiteX46" fmla="*/ 2481262 w 2667595"/>
                <a:gd name="connsiteY46" fmla="*/ 28575 h 285781"/>
                <a:gd name="connsiteX47" fmla="*/ 2457450 w 2667595"/>
                <a:gd name="connsiteY47" fmla="*/ 23812 h 285781"/>
                <a:gd name="connsiteX48" fmla="*/ 2443162 w 2667595"/>
                <a:gd name="connsiteY48" fmla="*/ 19050 h 285781"/>
                <a:gd name="connsiteX49" fmla="*/ 2347912 w 2667595"/>
                <a:gd name="connsiteY49" fmla="*/ 4762 h 285781"/>
                <a:gd name="connsiteX50" fmla="*/ 2114550 w 2667595"/>
                <a:gd name="connsiteY50" fmla="*/ 0 h 285781"/>
                <a:gd name="connsiteX51" fmla="*/ 2043112 w 2667595"/>
                <a:gd name="connsiteY51" fmla="*/ 4762 h 285781"/>
                <a:gd name="connsiteX52" fmla="*/ 2033587 w 2667595"/>
                <a:gd name="connsiteY52" fmla="*/ 19050 h 285781"/>
                <a:gd name="connsiteX53" fmla="*/ 2000250 w 2667595"/>
                <a:gd name="connsiteY53" fmla="*/ 38100 h 285781"/>
                <a:gd name="connsiteX54" fmla="*/ 1943100 w 2667595"/>
                <a:gd name="connsiteY54" fmla="*/ 23812 h 285781"/>
                <a:gd name="connsiteX55" fmla="*/ 1914525 w 2667595"/>
                <a:gd name="connsiteY55" fmla="*/ 14287 h 285781"/>
                <a:gd name="connsiteX56" fmla="*/ 1900237 w 2667595"/>
                <a:gd name="connsiteY56" fmla="*/ 4762 h 285781"/>
                <a:gd name="connsiteX57" fmla="*/ 1800225 w 2667595"/>
                <a:gd name="connsiteY57" fmla="*/ 9525 h 285781"/>
                <a:gd name="connsiteX58" fmla="*/ 1785937 w 2667595"/>
                <a:gd name="connsiteY58" fmla="*/ 14287 h 285781"/>
                <a:gd name="connsiteX59" fmla="*/ 1766887 w 2667595"/>
                <a:gd name="connsiteY59" fmla="*/ 19050 h 285781"/>
                <a:gd name="connsiteX60" fmla="*/ 1733550 w 2667595"/>
                <a:gd name="connsiteY60" fmla="*/ 23812 h 285781"/>
                <a:gd name="connsiteX61" fmla="*/ 1690687 w 2667595"/>
                <a:gd name="connsiteY61" fmla="*/ 47625 h 285781"/>
                <a:gd name="connsiteX62" fmla="*/ 1647825 w 2667595"/>
                <a:gd name="connsiteY62" fmla="*/ 52387 h 285781"/>
                <a:gd name="connsiteX63" fmla="*/ 1600200 w 2667595"/>
                <a:gd name="connsiteY63" fmla="*/ 71437 h 285781"/>
                <a:gd name="connsiteX64" fmla="*/ 1571625 w 2667595"/>
                <a:gd name="connsiteY64" fmla="*/ 80962 h 285781"/>
                <a:gd name="connsiteX65" fmla="*/ 1504950 w 2667595"/>
                <a:gd name="connsiteY65" fmla="*/ 85725 h 285781"/>
                <a:gd name="connsiteX66" fmla="*/ 1485900 w 2667595"/>
                <a:gd name="connsiteY66" fmla="*/ 90487 h 285781"/>
                <a:gd name="connsiteX67" fmla="*/ 1471612 w 2667595"/>
                <a:gd name="connsiteY67" fmla="*/ 95250 h 285781"/>
                <a:gd name="connsiteX68" fmla="*/ 1343025 w 2667595"/>
                <a:gd name="connsiteY68" fmla="*/ 100012 h 285781"/>
                <a:gd name="connsiteX69" fmla="*/ 1323975 w 2667595"/>
                <a:gd name="connsiteY69" fmla="*/ 104775 h 285781"/>
                <a:gd name="connsiteX70" fmla="*/ 1309687 w 2667595"/>
                <a:gd name="connsiteY70" fmla="*/ 109537 h 285781"/>
                <a:gd name="connsiteX71" fmla="*/ 1190625 w 2667595"/>
                <a:gd name="connsiteY71" fmla="*/ 104775 h 285781"/>
                <a:gd name="connsiteX72" fmla="*/ 1057275 w 2667595"/>
                <a:gd name="connsiteY72" fmla="*/ 109537 h 285781"/>
                <a:gd name="connsiteX73" fmla="*/ 957262 w 2667595"/>
                <a:gd name="connsiteY73" fmla="*/ 119062 h 285781"/>
                <a:gd name="connsiteX74" fmla="*/ 942975 w 2667595"/>
                <a:gd name="connsiteY74" fmla="*/ 123825 h 285781"/>
                <a:gd name="connsiteX75" fmla="*/ 866775 w 2667595"/>
                <a:gd name="connsiteY75" fmla="*/ 114300 h 285781"/>
                <a:gd name="connsiteX76" fmla="*/ 690562 w 2667595"/>
                <a:gd name="connsiteY76" fmla="*/ 109537 h 285781"/>
                <a:gd name="connsiteX77" fmla="*/ 638175 w 2667595"/>
                <a:gd name="connsiteY77" fmla="*/ 95250 h 285781"/>
                <a:gd name="connsiteX78" fmla="*/ 623887 w 2667595"/>
                <a:gd name="connsiteY78" fmla="*/ 90487 h 285781"/>
                <a:gd name="connsiteX79" fmla="*/ 614362 w 2667595"/>
                <a:gd name="connsiteY79" fmla="*/ 76200 h 285781"/>
                <a:gd name="connsiteX80" fmla="*/ 600075 w 2667595"/>
                <a:gd name="connsiteY80" fmla="*/ 71437 h 285781"/>
                <a:gd name="connsiteX81" fmla="*/ 571500 w 2667595"/>
                <a:gd name="connsiteY81" fmla="*/ 57150 h 285781"/>
                <a:gd name="connsiteX82" fmla="*/ 561975 w 2667595"/>
                <a:gd name="connsiteY82" fmla="*/ 52387 h 285781"/>
                <a:gd name="connsiteX83" fmla="*/ 561975 w 2667595"/>
                <a:gd name="connsiteY83" fmla="*/ 52387 h 285781"/>
                <a:gd name="connsiteX84" fmla="*/ 419100 w 2667595"/>
                <a:gd name="connsiteY84" fmla="*/ 52387 h 285781"/>
                <a:gd name="connsiteX85" fmla="*/ 381000 w 2667595"/>
                <a:gd name="connsiteY85" fmla="*/ 42862 h 285781"/>
                <a:gd name="connsiteX86" fmla="*/ 323850 w 2667595"/>
                <a:gd name="connsiteY86" fmla="*/ 38100 h 285781"/>
                <a:gd name="connsiteX87" fmla="*/ 242887 w 2667595"/>
                <a:gd name="connsiteY87" fmla="*/ 52387 h 285781"/>
                <a:gd name="connsiteX88" fmla="*/ 346585 w 2667595"/>
                <a:gd name="connsiteY88" fmla="*/ 143827 h 285781"/>
                <a:gd name="connsiteX0" fmla="*/ 0 w 2543770"/>
                <a:gd name="connsiteY0" fmla="*/ 133350 h 285781"/>
                <a:gd name="connsiteX1" fmla="*/ 28575 w 2543770"/>
                <a:gd name="connsiteY1" fmla="*/ 142875 h 285781"/>
                <a:gd name="connsiteX2" fmla="*/ 266700 w 2543770"/>
                <a:gd name="connsiteY2" fmla="*/ 147637 h 285781"/>
                <a:gd name="connsiteX3" fmla="*/ 285750 w 2543770"/>
                <a:gd name="connsiteY3" fmla="*/ 152400 h 285781"/>
                <a:gd name="connsiteX4" fmla="*/ 314325 w 2543770"/>
                <a:gd name="connsiteY4" fmla="*/ 161925 h 285781"/>
                <a:gd name="connsiteX5" fmla="*/ 342900 w 2543770"/>
                <a:gd name="connsiteY5" fmla="*/ 171450 h 285781"/>
                <a:gd name="connsiteX6" fmla="*/ 466724 w 2543770"/>
                <a:gd name="connsiteY6" fmla="*/ 219074 h 285781"/>
                <a:gd name="connsiteX7" fmla="*/ 542925 w 2543770"/>
                <a:gd name="connsiteY7" fmla="*/ 214313 h 285781"/>
                <a:gd name="connsiteX8" fmla="*/ 571500 w 2543770"/>
                <a:gd name="connsiteY8" fmla="*/ 219074 h 285781"/>
                <a:gd name="connsiteX9" fmla="*/ 623887 w 2543770"/>
                <a:gd name="connsiteY9" fmla="*/ 247650 h 285781"/>
                <a:gd name="connsiteX10" fmla="*/ 757237 w 2543770"/>
                <a:gd name="connsiteY10" fmla="*/ 280987 h 285781"/>
                <a:gd name="connsiteX11" fmla="*/ 923925 w 2543770"/>
                <a:gd name="connsiteY11" fmla="*/ 271462 h 285781"/>
                <a:gd name="connsiteX12" fmla="*/ 1066800 w 2543770"/>
                <a:gd name="connsiteY12" fmla="*/ 285750 h 285781"/>
                <a:gd name="connsiteX13" fmla="*/ 1290637 w 2543770"/>
                <a:gd name="connsiteY13" fmla="*/ 266700 h 285781"/>
                <a:gd name="connsiteX14" fmla="*/ 1443037 w 2543770"/>
                <a:gd name="connsiteY14" fmla="*/ 242881 h 285781"/>
                <a:gd name="connsiteX15" fmla="*/ 1500187 w 2543770"/>
                <a:gd name="connsiteY15" fmla="*/ 200025 h 285781"/>
                <a:gd name="connsiteX16" fmla="*/ 1543050 w 2543770"/>
                <a:gd name="connsiteY16" fmla="*/ 185737 h 285781"/>
                <a:gd name="connsiteX17" fmla="*/ 1581150 w 2543770"/>
                <a:gd name="connsiteY17" fmla="*/ 180975 h 285781"/>
                <a:gd name="connsiteX18" fmla="*/ 1576387 w 2543770"/>
                <a:gd name="connsiteY18" fmla="*/ 161925 h 285781"/>
                <a:gd name="connsiteX19" fmla="*/ 1562100 w 2543770"/>
                <a:gd name="connsiteY19" fmla="*/ 157162 h 285781"/>
                <a:gd name="connsiteX20" fmla="*/ 1557337 w 2543770"/>
                <a:gd name="connsiteY20" fmla="*/ 142875 h 285781"/>
                <a:gd name="connsiteX21" fmla="*/ 1571625 w 2543770"/>
                <a:gd name="connsiteY21" fmla="*/ 138112 h 285781"/>
                <a:gd name="connsiteX22" fmla="*/ 1604962 w 2543770"/>
                <a:gd name="connsiteY22" fmla="*/ 147637 h 285781"/>
                <a:gd name="connsiteX23" fmla="*/ 1671637 w 2543770"/>
                <a:gd name="connsiteY23" fmla="*/ 142875 h 285781"/>
                <a:gd name="connsiteX24" fmla="*/ 1714500 w 2543770"/>
                <a:gd name="connsiteY24" fmla="*/ 133350 h 285781"/>
                <a:gd name="connsiteX25" fmla="*/ 1747837 w 2543770"/>
                <a:gd name="connsiteY25" fmla="*/ 128587 h 285781"/>
                <a:gd name="connsiteX26" fmla="*/ 1762125 w 2543770"/>
                <a:gd name="connsiteY26" fmla="*/ 114300 h 285781"/>
                <a:gd name="connsiteX27" fmla="*/ 1785937 w 2543770"/>
                <a:gd name="connsiteY27" fmla="*/ 109537 h 285781"/>
                <a:gd name="connsiteX28" fmla="*/ 1866900 w 2543770"/>
                <a:gd name="connsiteY28" fmla="*/ 114300 h 285781"/>
                <a:gd name="connsiteX29" fmla="*/ 1952625 w 2543770"/>
                <a:gd name="connsiteY29" fmla="*/ 119062 h 285781"/>
                <a:gd name="connsiteX30" fmla="*/ 1981200 w 2543770"/>
                <a:gd name="connsiteY30" fmla="*/ 109537 h 285781"/>
                <a:gd name="connsiteX31" fmla="*/ 1995487 w 2543770"/>
                <a:gd name="connsiteY31" fmla="*/ 100012 h 285781"/>
                <a:gd name="connsiteX32" fmla="*/ 2024062 w 2543770"/>
                <a:gd name="connsiteY32" fmla="*/ 90487 h 285781"/>
                <a:gd name="connsiteX33" fmla="*/ 2119312 w 2543770"/>
                <a:gd name="connsiteY33" fmla="*/ 85725 h 285781"/>
                <a:gd name="connsiteX34" fmla="*/ 2162175 w 2543770"/>
                <a:gd name="connsiteY34" fmla="*/ 66675 h 285781"/>
                <a:gd name="connsiteX35" fmla="*/ 2295525 w 2543770"/>
                <a:gd name="connsiteY35" fmla="*/ 66675 h 285781"/>
                <a:gd name="connsiteX36" fmla="*/ 2324100 w 2543770"/>
                <a:gd name="connsiteY36" fmla="*/ 57150 h 285781"/>
                <a:gd name="connsiteX37" fmla="*/ 2343150 w 2543770"/>
                <a:gd name="connsiteY37" fmla="*/ 52387 h 285781"/>
                <a:gd name="connsiteX38" fmla="*/ 2357437 w 2543770"/>
                <a:gd name="connsiteY38" fmla="*/ 47625 h 285781"/>
                <a:gd name="connsiteX39" fmla="*/ 2466975 w 2543770"/>
                <a:gd name="connsiteY39" fmla="*/ 52387 h 285781"/>
                <a:gd name="connsiteX40" fmla="*/ 2486025 w 2543770"/>
                <a:gd name="connsiteY40" fmla="*/ 61912 h 285781"/>
                <a:gd name="connsiteX41" fmla="*/ 2528887 w 2543770"/>
                <a:gd name="connsiteY41" fmla="*/ 57150 h 285781"/>
                <a:gd name="connsiteX42" fmla="*/ 2514600 w 2543770"/>
                <a:gd name="connsiteY42" fmla="*/ 42862 h 285781"/>
                <a:gd name="connsiteX43" fmla="*/ 2500312 w 2543770"/>
                <a:gd name="connsiteY43" fmla="*/ 38100 h 285781"/>
                <a:gd name="connsiteX44" fmla="*/ 2486025 w 2543770"/>
                <a:gd name="connsiteY44" fmla="*/ 33337 h 285781"/>
                <a:gd name="connsiteX45" fmla="*/ 2357437 w 2543770"/>
                <a:gd name="connsiteY45" fmla="*/ 28575 h 285781"/>
                <a:gd name="connsiteX46" fmla="*/ 2333625 w 2543770"/>
                <a:gd name="connsiteY46" fmla="*/ 23812 h 285781"/>
                <a:gd name="connsiteX47" fmla="*/ 2319337 w 2543770"/>
                <a:gd name="connsiteY47" fmla="*/ 19050 h 285781"/>
                <a:gd name="connsiteX48" fmla="*/ 2224087 w 2543770"/>
                <a:gd name="connsiteY48" fmla="*/ 4762 h 285781"/>
                <a:gd name="connsiteX49" fmla="*/ 1990725 w 2543770"/>
                <a:gd name="connsiteY49" fmla="*/ 0 h 285781"/>
                <a:gd name="connsiteX50" fmla="*/ 1919287 w 2543770"/>
                <a:gd name="connsiteY50" fmla="*/ 4762 h 285781"/>
                <a:gd name="connsiteX51" fmla="*/ 1909762 w 2543770"/>
                <a:gd name="connsiteY51" fmla="*/ 19050 h 285781"/>
                <a:gd name="connsiteX52" fmla="*/ 1876425 w 2543770"/>
                <a:gd name="connsiteY52" fmla="*/ 38100 h 285781"/>
                <a:gd name="connsiteX53" fmla="*/ 1819275 w 2543770"/>
                <a:gd name="connsiteY53" fmla="*/ 23812 h 285781"/>
                <a:gd name="connsiteX54" fmla="*/ 1790700 w 2543770"/>
                <a:gd name="connsiteY54" fmla="*/ 14287 h 285781"/>
                <a:gd name="connsiteX55" fmla="*/ 1776412 w 2543770"/>
                <a:gd name="connsiteY55" fmla="*/ 4762 h 285781"/>
                <a:gd name="connsiteX56" fmla="*/ 1676400 w 2543770"/>
                <a:gd name="connsiteY56" fmla="*/ 9525 h 285781"/>
                <a:gd name="connsiteX57" fmla="*/ 1662112 w 2543770"/>
                <a:gd name="connsiteY57" fmla="*/ 14287 h 285781"/>
                <a:gd name="connsiteX58" fmla="*/ 1643062 w 2543770"/>
                <a:gd name="connsiteY58" fmla="*/ 19050 h 285781"/>
                <a:gd name="connsiteX59" fmla="*/ 1609725 w 2543770"/>
                <a:gd name="connsiteY59" fmla="*/ 23812 h 285781"/>
                <a:gd name="connsiteX60" fmla="*/ 1566862 w 2543770"/>
                <a:gd name="connsiteY60" fmla="*/ 47625 h 285781"/>
                <a:gd name="connsiteX61" fmla="*/ 1524000 w 2543770"/>
                <a:gd name="connsiteY61" fmla="*/ 52387 h 285781"/>
                <a:gd name="connsiteX62" fmla="*/ 1476375 w 2543770"/>
                <a:gd name="connsiteY62" fmla="*/ 71437 h 285781"/>
                <a:gd name="connsiteX63" fmla="*/ 1447800 w 2543770"/>
                <a:gd name="connsiteY63" fmla="*/ 80962 h 285781"/>
                <a:gd name="connsiteX64" fmla="*/ 1381125 w 2543770"/>
                <a:gd name="connsiteY64" fmla="*/ 85725 h 285781"/>
                <a:gd name="connsiteX65" fmla="*/ 1362075 w 2543770"/>
                <a:gd name="connsiteY65" fmla="*/ 90487 h 285781"/>
                <a:gd name="connsiteX66" fmla="*/ 1347787 w 2543770"/>
                <a:gd name="connsiteY66" fmla="*/ 95250 h 285781"/>
                <a:gd name="connsiteX67" fmla="*/ 1219200 w 2543770"/>
                <a:gd name="connsiteY67" fmla="*/ 100012 h 285781"/>
                <a:gd name="connsiteX68" fmla="*/ 1200150 w 2543770"/>
                <a:gd name="connsiteY68" fmla="*/ 104775 h 285781"/>
                <a:gd name="connsiteX69" fmla="*/ 1185862 w 2543770"/>
                <a:gd name="connsiteY69" fmla="*/ 109537 h 285781"/>
                <a:gd name="connsiteX70" fmla="*/ 1066800 w 2543770"/>
                <a:gd name="connsiteY70" fmla="*/ 104775 h 285781"/>
                <a:gd name="connsiteX71" fmla="*/ 933450 w 2543770"/>
                <a:gd name="connsiteY71" fmla="*/ 109537 h 285781"/>
                <a:gd name="connsiteX72" fmla="*/ 833437 w 2543770"/>
                <a:gd name="connsiteY72" fmla="*/ 119062 h 285781"/>
                <a:gd name="connsiteX73" fmla="*/ 819150 w 2543770"/>
                <a:gd name="connsiteY73" fmla="*/ 123825 h 285781"/>
                <a:gd name="connsiteX74" fmla="*/ 742950 w 2543770"/>
                <a:gd name="connsiteY74" fmla="*/ 114300 h 285781"/>
                <a:gd name="connsiteX75" fmla="*/ 566737 w 2543770"/>
                <a:gd name="connsiteY75" fmla="*/ 109537 h 285781"/>
                <a:gd name="connsiteX76" fmla="*/ 514350 w 2543770"/>
                <a:gd name="connsiteY76" fmla="*/ 95250 h 285781"/>
                <a:gd name="connsiteX77" fmla="*/ 500062 w 2543770"/>
                <a:gd name="connsiteY77" fmla="*/ 90487 h 285781"/>
                <a:gd name="connsiteX78" fmla="*/ 490537 w 2543770"/>
                <a:gd name="connsiteY78" fmla="*/ 76200 h 285781"/>
                <a:gd name="connsiteX79" fmla="*/ 476250 w 2543770"/>
                <a:gd name="connsiteY79" fmla="*/ 71437 h 285781"/>
                <a:gd name="connsiteX80" fmla="*/ 447675 w 2543770"/>
                <a:gd name="connsiteY80" fmla="*/ 57150 h 285781"/>
                <a:gd name="connsiteX81" fmla="*/ 438150 w 2543770"/>
                <a:gd name="connsiteY81" fmla="*/ 52387 h 285781"/>
                <a:gd name="connsiteX82" fmla="*/ 438150 w 2543770"/>
                <a:gd name="connsiteY82" fmla="*/ 52387 h 285781"/>
                <a:gd name="connsiteX83" fmla="*/ 295275 w 2543770"/>
                <a:gd name="connsiteY83" fmla="*/ 52387 h 285781"/>
                <a:gd name="connsiteX84" fmla="*/ 257175 w 2543770"/>
                <a:gd name="connsiteY84" fmla="*/ 42862 h 285781"/>
                <a:gd name="connsiteX85" fmla="*/ 200025 w 2543770"/>
                <a:gd name="connsiteY85" fmla="*/ 38100 h 285781"/>
                <a:gd name="connsiteX86" fmla="*/ 119062 w 2543770"/>
                <a:gd name="connsiteY86" fmla="*/ 52387 h 285781"/>
                <a:gd name="connsiteX87" fmla="*/ 222760 w 2543770"/>
                <a:gd name="connsiteY87" fmla="*/ 143827 h 285781"/>
                <a:gd name="connsiteX0" fmla="*/ 0 w 2543770"/>
                <a:gd name="connsiteY0" fmla="*/ 133350 h 285781"/>
                <a:gd name="connsiteX1" fmla="*/ 266700 w 2543770"/>
                <a:gd name="connsiteY1" fmla="*/ 147637 h 285781"/>
                <a:gd name="connsiteX2" fmla="*/ 285750 w 2543770"/>
                <a:gd name="connsiteY2" fmla="*/ 152400 h 285781"/>
                <a:gd name="connsiteX3" fmla="*/ 314325 w 2543770"/>
                <a:gd name="connsiteY3" fmla="*/ 161925 h 285781"/>
                <a:gd name="connsiteX4" fmla="*/ 342900 w 2543770"/>
                <a:gd name="connsiteY4" fmla="*/ 171450 h 285781"/>
                <a:gd name="connsiteX5" fmla="*/ 466724 w 2543770"/>
                <a:gd name="connsiteY5" fmla="*/ 219074 h 285781"/>
                <a:gd name="connsiteX6" fmla="*/ 542925 w 2543770"/>
                <a:gd name="connsiteY6" fmla="*/ 214313 h 285781"/>
                <a:gd name="connsiteX7" fmla="*/ 571500 w 2543770"/>
                <a:gd name="connsiteY7" fmla="*/ 219074 h 285781"/>
                <a:gd name="connsiteX8" fmla="*/ 623887 w 2543770"/>
                <a:gd name="connsiteY8" fmla="*/ 247650 h 285781"/>
                <a:gd name="connsiteX9" fmla="*/ 757237 w 2543770"/>
                <a:gd name="connsiteY9" fmla="*/ 280987 h 285781"/>
                <a:gd name="connsiteX10" fmla="*/ 923925 w 2543770"/>
                <a:gd name="connsiteY10" fmla="*/ 271462 h 285781"/>
                <a:gd name="connsiteX11" fmla="*/ 1066800 w 2543770"/>
                <a:gd name="connsiteY11" fmla="*/ 285750 h 285781"/>
                <a:gd name="connsiteX12" fmla="*/ 1290637 w 2543770"/>
                <a:gd name="connsiteY12" fmla="*/ 266700 h 285781"/>
                <a:gd name="connsiteX13" fmla="*/ 1443037 w 2543770"/>
                <a:gd name="connsiteY13" fmla="*/ 242881 h 285781"/>
                <a:gd name="connsiteX14" fmla="*/ 1500187 w 2543770"/>
                <a:gd name="connsiteY14" fmla="*/ 200025 h 285781"/>
                <a:gd name="connsiteX15" fmla="*/ 1543050 w 2543770"/>
                <a:gd name="connsiteY15" fmla="*/ 185737 h 285781"/>
                <a:gd name="connsiteX16" fmla="*/ 1581150 w 2543770"/>
                <a:gd name="connsiteY16" fmla="*/ 180975 h 285781"/>
                <a:gd name="connsiteX17" fmla="*/ 1576387 w 2543770"/>
                <a:gd name="connsiteY17" fmla="*/ 161925 h 285781"/>
                <a:gd name="connsiteX18" fmla="*/ 1562100 w 2543770"/>
                <a:gd name="connsiteY18" fmla="*/ 157162 h 285781"/>
                <a:gd name="connsiteX19" fmla="*/ 1557337 w 2543770"/>
                <a:gd name="connsiteY19" fmla="*/ 142875 h 285781"/>
                <a:gd name="connsiteX20" fmla="*/ 1571625 w 2543770"/>
                <a:gd name="connsiteY20" fmla="*/ 138112 h 285781"/>
                <a:gd name="connsiteX21" fmla="*/ 1604962 w 2543770"/>
                <a:gd name="connsiteY21" fmla="*/ 147637 h 285781"/>
                <a:gd name="connsiteX22" fmla="*/ 1671637 w 2543770"/>
                <a:gd name="connsiteY22" fmla="*/ 142875 h 285781"/>
                <a:gd name="connsiteX23" fmla="*/ 1714500 w 2543770"/>
                <a:gd name="connsiteY23" fmla="*/ 133350 h 285781"/>
                <a:gd name="connsiteX24" fmla="*/ 1747837 w 2543770"/>
                <a:gd name="connsiteY24" fmla="*/ 128587 h 285781"/>
                <a:gd name="connsiteX25" fmla="*/ 1762125 w 2543770"/>
                <a:gd name="connsiteY25" fmla="*/ 114300 h 285781"/>
                <a:gd name="connsiteX26" fmla="*/ 1785937 w 2543770"/>
                <a:gd name="connsiteY26" fmla="*/ 109537 h 285781"/>
                <a:gd name="connsiteX27" fmla="*/ 1866900 w 2543770"/>
                <a:gd name="connsiteY27" fmla="*/ 114300 h 285781"/>
                <a:gd name="connsiteX28" fmla="*/ 1952625 w 2543770"/>
                <a:gd name="connsiteY28" fmla="*/ 119062 h 285781"/>
                <a:gd name="connsiteX29" fmla="*/ 1981200 w 2543770"/>
                <a:gd name="connsiteY29" fmla="*/ 109537 h 285781"/>
                <a:gd name="connsiteX30" fmla="*/ 1995487 w 2543770"/>
                <a:gd name="connsiteY30" fmla="*/ 100012 h 285781"/>
                <a:gd name="connsiteX31" fmla="*/ 2024062 w 2543770"/>
                <a:gd name="connsiteY31" fmla="*/ 90487 h 285781"/>
                <a:gd name="connsiteX32" fmla="*/ 2119312 w 2543770"/>
                <a:gd name="connsiteY32" fmla="*/ 85725 h 285781"/>
                <a:gd name="connsiteX33" fmla="*/ 2162175 w 2543770"/>
                <a:gd name="connsiteY33" fmla="*/ 66675 h 285781"/>
                <a:gd name="connsiteX34" fmla="*/ 2295525 w 2543770"/>
                <a:gd name="connsiteY34" fmla="*/ 66675 h 285781"/>
                <a:gd name="connsiteX35" fmla="*/ 2324100 w 2543770"/>
                <a:gd name="connsiteY35" fmla="*/ 57150 h 285781"/>
                <a:gd name="connsiteX36" fmla="*/ 2343150 w 2543770"/>
                <a:gd name="connsiteY36" fmla="*/ 52387 h 285781"/>
                <a:gd name="connsiteX37" fmla="*/ 2357437 w 2543770"/>
                <a:gd name="connsiteY37" fmla="*/ 47625 h 285781"/>
                <a:gd name="connsiteX38" fmla="*/ 2466975 w 2543770"/>
                <a:gd name="connsiteY38" fmla="*/ 52387 h 285781"/>
                <a:gd name="connsiteX39" fmla="*/ 2486025 w 2543770"/>
                <a:gd name="connsiteY39" fmla="*/ 61912 h 285781"/>
                <a:gd name="connsiteX40" fmla="*/ 2528887 w 2543770"/>
                <a:gd name="connsiteY40" fmla="*/ 57150 h 285781"/>
                <a:gd name="connsiteX41" fmla="*/ 2514600 w 2543770"/>
                <a:gd name="connsiteY41" fmla="*/ 42862 h 285781"/>
                <a:gd name="connsiteX42" fmla="*/ 2500312 w 2543770"/>
                <a:gd name="connsiteY42" fmla="*/ 38100 h 285781"/>
                <a:gd name="connsiteX43" fmla="*/ 2486025 w 2543770"/>
                <a:gd name="connsiteY43" fmla="*/ 33337 h 285781"/>
                <a:gd name="connsiteX44" fmla="*/ 2357437 w 2543770"/>
                <a:gd name="connsiteY44" fmla="*/ 28575 h 285781"/>
                <a:gd name="connsiteX45" fmla="*/ 2333625 w 2543770"/>
                <a:gd name="connsiteY45" fmla="*/ 23812 h 285781"/>
                <a:gd name="connsiteX46" fmla="*/ 2319337 w 2543770"/>
                <a:gd name="connsiteY46" fmla="*/ 19050 h 285781"/>
                <a:gd name="connsiteX47" fmla="*/ 2224087 w 2543770"/>
                <a:gd name="connsiteY47" fmla="*/ 4762 h 285781"/>
                <a:gd name="connsiteX48" fmla="*/ 1990725 w 2543770"/>
                <a:gd name="connsiteY48" fmla="*/ 0 h 285781"/>
                <a:gd name="connsiteX49" fmla="*/ 1919287 w 2543770"/>
                <a:gd name="connsiteY49" fmla="*/ 4762 h 285781"/>
                <a:gd name="connsiteX50" fmla="*/ 1909762 w 2543770"/>
                <a:gd name="connsiteY50" fmla="*/ 19050 h 285781"/>
                <a:gd name="connsiteX51" fmla="*/ 1876425 w 2543770"/>
                <a:gd name="connsiteY51" fmla="*/ 38100 h 285781"/>
                <a:gd name="connsiteX52" fmla="*/ 1819275 w 2543770"/>
                <a:gd name="connsiteY52" fmla="*/ 23812 h 285781"/>
                <a:gd name="connsiteX53" fmla="*/ 1790700 w 2543770"/>
                <a:gd name="connsiteY53" fmla="*/ 14287 h 285781"/>
                <a:gd name="connsiteX54" fmla="*/ 1776412 w 2543770"/>
                <a:gd name="connsiteY54" fmla="*/ 4762 h 285781"/>
                <a:gd name="connsiteX55" fmla="*/ 1676400 w 2543770"/>
                <a:gd name="connsiteY55" fmla="*/ 9525 h 285781"/>
                <a:gd name="connsiteX56" fmla="*/ 1662112 w 2543770"/>
                <a:gd name="connsiteY56" fmla="*/ 14287 h 285781"/>
                <a:gd name="connsiteX57" fmla="*/ 1643062 w 2543770"/>
                <a:gd name="connsiteY57" fmla="*/ 19050 h 285781"/>
                <a:gd name="connsiteX58" fmla="*/ 1609725 w 2543770"/>
                <a:gd name="connsiteY58" fmla="*/ 23812 h 285781"/>
                <a:gd name="connsiteX59" fmla="*/ 1566862 w 2543770"/>
                <a:gd name="connsiteY59" fmla="*/ 47625 h 285781"/>
                <a:gd name="connsiteX60" fmla="*/ 1524000 w 2543770"/>
                <a:gd name="connsiteY60" fmla="*/ 52387 h 285781"/>
                <a:gd name="connsiteX61" fmla="*/ 1476375 w 2543770"/>
                <a:gd name="connsiteY61" fmla="*/ 71437 h 285781"/>
                <a:gd name="connsiteX62" fmla="*/ 1447800 w 2543770"/>
                <a:gd name="connsiteY62" fmla="*/ 80962 h 285781"/>
                <a:gd name="connsiteX63" fmla="*/ 1381125 w 2543770"/>
                <a:gd name="connsiteY63" fmla="*/ 85725 h 285781"/>
                <a:gd name="connsiteX64" fmla="*/ 1362075 w 2543770"/>
                <a:gd name="connsiteY64" fmla="*/ 90487 h 285781"/>
                <a:gd name="connsiteX65" fmla="*/ 1347787 w 2543770"/>
                <a:gd name="connsiteY65" fmla="*/ 95250 h 285781"/>
                <a:gd name="connsiteX66" fmla="*/ 1219200 w 2543770"/>
                <a:gd name="connsiteY66" fmla="*/ 100012 h 285781"/>
                <a:gd name="connsiteX67" fmla="*/ 1200150 w 2543770"/>
                <a:gd name="connsiteY67" fmla="*/ 104775 h 285781"/>
                <a:gd name="connsiteX68" fmla="*/ 1185862 w 2543770"/>
                <a:gd name="connsiteY68" fmla="*/ 109537 h 285781"/>
                <a:gd name="connsiteX69" fmla="*/ 1066800 w 2543770"/>
                <a:gd name="connsiteY69" fmla="*/ 104775 h 285781"/>
                <a:gd name="connsiteX70" fmla="*/ 933450 w 2543770"/>
                <a:gd name="connsiteY70" fmla="*/ 109537 h 285781"/>
                <a:gd name="connsiteX71" fmla="*/ 833437 w 2543770"/>
                <a:gd name="connsiteY71" fmla="*/ 119062 h 285781"/>
                <a:gd name="connsiteX72" fmla="*/ 819150 w 2543770"/>
                <a:gd name="connsiteY72" fmla="*/ 123825 h 285781"/>
                <a:gd name="connsiteX73" fmla="*/ 742950 w 2543770"/>
                <a:gd name="connsiteY73" fmla="*/ 114300 h 285781"/>
                <a:gd name="connsiteX74" fmla="*/ 566737 w 2543770"/>
                <a:gd name="connsiteY74" fmla="*/ 109537 h 285781"/>
                <a:gd name="connsiteX75" fmla="*/ 514350 w 2543770"/>
                <a:gd name="connsiteY75" fmla="*/ 95250 h 285781"/>
                <a:gd name="connsiteX76" fmla="*/ 500062 w 2543770"/>
                <a:gd name="connsiteY76" fmla="*/ 90487 h 285781"/>
                <a:gd name="connsiteX77" fmla="*/ 490537 w 2543770"/>
                <a:gd name="connsiteY77" fmla="*/ 76200 h 285781"/>
                <a:gd name="connsiteX78" fmla="*/ 476250 w 2543770"/>
                <a:gd name="connsiteY78" fmla="*/ 71437 h 285781"/>
                <a:gd name="connsiteX79" fmla="*/ 447675 w 2543770"/>
                <a:gd name="connsiteY79" fmla="*/ 57150 h 285781"/>
                <a:gd name="connsiteX80" fmla="*/ 438150 w 2543770"/>
                <a:gd name="connsiteY80" fmla="*/ 52387 h 285781"/>
                <a:gd name="connsiteX81" fmla="*/ 438150 w 2543770"/>
                <a:gd name="connsiteY81" fmla="*/ 52387 h 285781"/>
                <a:gd name="connsiteX82" fmla="*/ 295275 w 2543770"/>
                <a:gd name="connsiteY82" fmla="*/ 52387 h 285781"/>
                <a:gd name="connsiteX83" fmla="*/ 257175 w 2543770"/>
                <a:gd name="connsiteY83" fmla="*/ 42862 h 285781"/>
                <a:gd name="connsiteX84" fmla="*/ 200025 w 2543770"/>
                <a:gd name="connsiteY84" fmla="*/ 38100 h 285781"/>
                <a:gd name="connsiteX85" fmla="*/ 119062 w 2543770"/>
                <a:gd name="connsiteY85" fmla="*/ 52387 h 285781"/>
                <a:gd name="connsiteX86" fmla="*/ 222760 w 2543770"/>
                <a:gd name="connsiteY86" fmla="*/ 143827 h 285781"/>
                <a:gd name="connsiteX0" fmla="*/ 0 w 2543770"/>
                <a:gd name="connsiteY0" fmla="*/ 133350 h 285781"/>
                <a:gd name="connsiteX1" fmla="*/ 266700 w 2543770"/>
                <a:gd name="connsiteY1" fmla="*/ 147637 h 285781"/>
                <a:gd name="connsiteX2" fmla="*/ 285750 w 2543770"/>
                <a:gd name="connsiteY2" fmla="*/ 152400 h 285781"/>
                <a:gd name="connsiteX3" fmla="*/ 314325 w 2543770"/>
                <a:gd name="connsiteY3" fmla="*/ 161925 h 285781"/>
                <a:gd name="connsiteX4" fmla="*/ 342900 w 2543770"/>
                <a:gd name="connsiteY4" fmla="*/ 171450 h 285781"/>
                <a:gd name="connsiteX5" fmla="*/ 466724 w 2543770"/>
                <a:gd name="connsiteY5" fmla="*/ 219074 h 285781"/>
                <a:gd name="connsiteX6" fmla="*/ 542925 w 2543770"/>
                <a:gd name="connsiteY6" fmla="*/ 214313 h 285781"/>
                <a:gd name="connsiteX7" fmla="*/ 571500 w 2543770"/>
                <a:gd name="connsiteY7" fmla="*/ 219074 h 285781"/>
                <a:gd name="connsiteX8" fmla="*/ 623887 w 2543770"/>
                <a:gd name="connsiteY8" fmla="*/ 247650 h 285781"/>
                <a:gd name="connsiteX9" fmla="*/ 757237 w 2543770"/>
                <a:gd name="connsiteY9" fmla="*/ 280987 h 285781"/>
                <a:gd name="connsiteX10" fmla="*/ 923925 w 2543770"/>
                <a:gd name="connsiteY10" fmla="*/ 271462 h 285781"/>
                <a:gd name="connsiteX11" fmla="*/ 1066800 w 2543770"/>
                <a:gd name="connsiteY11" fmla="*/ 285750 h 285781"/>
                <a:gd name="connsiteX12" fmla="*/ 1290637 w 2543770"/>
                <a:gd name="connsiteY12" fmla="*/ 266700 h 285781"/>
                <a:gd name="connsiteX13" fmla="*/ 1443037 w 2543770"/>
                <a:gd name="connsiteY13" fmla="*/ 242881 h 285781"/>
                <a:gd name="connsiteX14" fmla="*/ 1500187 w 2543770"/>
                <a:gd name="connsiteY14" fmla="*/ 200025 h 285781"/>
                <a:gd name="connsiteX15" fmla="*/ 1543050 w 2543770"/>
                <a:gd name="connsiteY15" fmla="*/ 185737 h 285781"/>
                <a:gd name="connsiteX16" fmla="*/ 1581150 w 2543770"/>
                <a:gd name="connsiteY16" fmla="*/ 180975 h 285781"/>
                <a:gd name="connsiteX17" fmla="*/ 1576387 w 2543770"/>
                <a:gd name="connsiteY17" fmla="*/ 161925 h 285781"/>
                <a:gd name="connsiteX18" fmla="*/ 1562100 w 2543770"/>
                <a:gd name="connsiteY18" fmla="*/ 157162 h 285781"/>
                <a:gd name="connsiteX19" fmla="*/ 1557337 w 2543770"/>
                <a:gd name="connsiteY19" fmla="*/ 142875 h 285781"/>
                <a:gd name="connsiteX20" fmla="*/ 1571625 w 2543770"/>
                <a:gd name="connsiteY20" fmla="*/ 138112 h 285781"/>
                <a:gd name="connsiteX21" fmla="*/ 1604962 w 2543770"/>
                <a:gd name="connsiteY21" fmla="*/ 147637 h 285781"/>
                <a:gd name="connsiteX22" fmla="*/ 1671637 w 2543770"/>
                <a:gd name="connsiteY22" fmla="*/ 142875 h 285781"/>
                <a:gd name="connsiteX23" fmla="*/ 1714500 w 2543770"/>
                <a:gd name="connsiteY23" fmla="*/ 133350 h 285781"/>
                <a:gd name="connsiteX24" fmla="*/ 1747837 w 2543770"/>
                <a:gd name="connsiteY24" fmla="*/ 128587 h 285781"/>
                <a:gd name="connsiteX25" fmla="*/ 1762125 w 2543770"/>
                <a:gd name="connsiteY25" fmla="*/ 114300 h 285781"/>
                <a:gd name="connsiteX26" fmla="*/ 1785937 w 2543770"/>
                <a:gd name="connsiteY26" fmla="*/ 109537 h 285781"/>
                <a:gd name="connsiteX27" fmla="*/ 1866900 w 2543770"/>
                <a:gd name="connsiteY27" fmla="*/ 114300 h 285781"/>
                <a:gd name="connsiteX28" fmla="*/ 1952625 w 2543770"/>
                <a:gd name="connsiteY28" fmla="*/ 119062 h 285781"/>
                <a:gd name="connsiteX29" fmla="*/ 1981200 w 2543770"/>
                <a:gd name="connsiteY29" fmla="*/ 109537 h 285781"/>
                <a:gd name="connsiteX30" fmla="*/ 1995487 w 2543770"/>
                <a:gd name="connsiteY30" fmla="*/ 100012 h 285781"/>
                <a:gd name="connsiteX31" fmla="*/ 2024062 w 2543770"/>
                <a:gd name="connsiteY31" fmla="*/ 90487 h 285781"/>
                <a:gd name="connsiteX32" fmla="*/ 2119312 w 2543770"/>
                <a:gd name="connsiteY32" fmla="*/ 85725 h 285781"/>
                <a:gd name="connsiteX33" fmla="*/ 2162175 w 2543770"/>
                <a:gd name="connsiteY33" fmla="*/ 66675 h 285781"/>
                <a:gd name="connsiteX34" fmla="*/ 2295525 w 2543770"/>
                <a:gd name="connsiteY34" fmla="*/ 66675 h 285781"/>
                <a:gd name="connsiteX35" fmla="*/ 2324100 w 2543770"/>
                <a:gd name="connsiteY35" fmla="*/ 57150 h 285781"/>
                <a:gd name="connsiteX36" fmla="*/ 2343150 w 2543770"/>
                <a:gd name="connsiteY36" fmla="*/ 52387 h 285781"/>
                <a:gd name="connsiteX37" fmla="*/ 2357437 w 2543770"/>
                <a:gd name="connsiteY37" fmla="*/ 47625 h 285781"/>
                <a:gd name="connsiteX38" fmla="*/ 2466975 w 2543770"/>
                <a:gd name="connsiteY38" fmla="*/ 52387 h 285781"/>
                <a:gd name="connsiteX39" fmla="*/ 2486025 w 2543770"/>
                <a:gd name="connsiteY39" fmla="*/ 61912 h 285781"/>
                <a:gd name="connsiteX40" fmla="*/ 2528887 w 2543770"/>
                <a:gd name="connsiteY40" fmla="*/ 57150 h 285781"/>
                <a:gd name="connsiteX41" fmla="*/ 2514600 w 2543770"/>
                <a:gd name="connsiteY41" fmla="*/ 42862 h 285781"/>
                <a:gd name="connsiteX42" fmla="*/ 2500312 w 2543770"/>
                <a:gd name="connsiteY42" fmla="*/ 38100 h 285781"/>
                <a:gd name="connsiteX43" fmla="*/ 2486025 w 2543770"/>
                <a:gd name="connsiteY43" fmla="*/ 33337 h 285781"/>
                <a:gd name="connsiteX44" fmla="*/ 2357437 w 2543770"/>
                <a:gd name="connsiteY44" fmla="*/ 28575 h 285781"/>
                <a:gd name="connsiteX45" fmla="*/ 2333625 w 2543770"/>
                <a:gd name="connsiteY45" fmla="*/ 23812 h 285781"/>
                <a:gd name="connsiteX46" fmla="*/ 2319337 w 2543770"/>
                <a:gd name="connsiteY46" fmla="*/ 19050 h 285781"/>
                <a:gd name="connsiteX47" fmla="*/ 2224087 w 2543770"/>
                <a:gd name="connsiteY47" fmla="*/ 4762 h 285781"/>
                <a:gd name="connsiteX48" fmla="*/ 1990725 w 2543770"/>
                <a:gd name="connsiteY48" fmla="*/ 0 h 285781"/>
                <a:gd name="connsiteX49" fmla="*/ 1919287 w 2543770"/>
                <a:gd name="connsiteY49" fmla="*/ 4762 h 285781"/>
                <a:gd name="connsiteX50" fmla="*/ 1909762 w 2543770"/>
                <a:gd name="connsiteY50" fmla="*/ 19050 h 285781"/>
                <a:gd name="connsiteX51" fmla="*/ 1876425 w 2543770"/>
                <a:gd name="connsiteY51" fmla="*/ 38100 h 285781"/>
                <a:gd name="connsiteX52" fmla="*/ 1819275 w 2543770"/>
                <a:gd name="connsiteY52" fmla="*/ 23812 h 285781"/>
                <a:gd name="connsiteX53" fmla="*/ 1790700 w 2543770"/>
                <a:gd name="connsiteY53" fmla="*/ 14287 h 285781"/>
                <a:gd name="connsiteX54" fmla="*/ 1776412 w 2543770"/>
                <a:gd name="connsiteY54" fmla="*/ 4762 h 285781"/>
                <a:gd name="connsiteX55" fmla="*/ 1676400 w 2543770"/>
                <a:gd name="connsiteY55" fmla="*/ 9525 h 285781"/>
                <a:gd name="connsiteX56" fmla="*/ 1662112 w 2543770"/>
                <a:gd name="connsiteY56" fmla="*/ 14287 h 285781"/>
                <a:gd name="connsiteX57" fmla="*/ 1643062 w 2543770"/>
                <a:gd name="connsiteY57" fmla="*/ 19050 h 285781"/>
                <a:gd name="connsiteX58" fmla="*/ 1609725 w 2543770"/>
                <a:gd name="connsiteY58" fmla="*/ 23812 h 285781"/>
                <a:gd name="connsiteX59" fmla="*/ 1566862 w 2543770"/>
                <a:gd name="connsiteY59" fmla="*/ 47625 h 285781"/>
                <a:gd name="connsiteX60" fmla="*/ 1524000 w 2543770"/>
                <a:gd name="connsiteY60" fmla="*/ 52387 h 285781"/>
                <a:gd name="connsiteX61" fmla="*/ 1476375 w 2543770"/>
                <a:gd name="connsiteY61" fmla="*/ 71437 h 285781"/>
                <a:gd name="connsiteX62" fmla="*/ 1447800 w 2543770"/>
                <a:gd name="connsiteY62" fmla="*/ 80962 h 285781"/>
                <a:gd name="connsiteX63" fmla="*/ 1381125 w 2543770"/>
                <a:gd name="connsiteY63" fmla="*/ 85725 h 285781"/>
                <a:gd name="connsiteX64" fmla="*/ 1362075 w 2543770"/>
                <a:gd name="connsiteY64" fmla="*/ 90487 h 285781"/>
                <a:gd name="connsiteX65" fmla="*/ 1347787 w 2543770"/>
                <a:gd name="connsiteY65" fmla="*/ 95250 h 285781"/>
                <a:gd name="connsiteX66" fmla="*/ 1219200 w 2543770"/>
                <a:gd name="connsiteY66" fmla="*/ 100012 h 285781"/>
                <a:gd name="connsiteX67" fmla="*/ 1200150 w 2543770"/>
                <a:gd name="connsiteY67" fmla="*/ 104775 h 285781"/>
                <a:gd name="connsiteX68" fmla="*/ 1185862 w 2543770"/>
                <a:gd name="connsiteY68" fmla="*/ 109537 h 285781"/>
                <a:gd name="connsiteX69" fmla="*/ 1066800 w 2543770"/>
                <a:gd name="connsiteY69" fmla="*/ 104775 h 285781"/>
                <a:gd name="connsiteX70" fmla="*/ 933450 w 2543770"/>
                <a:gd name="connsiteY70" fmla="*/ 109537 h 285781"/>
                <a:gd name="connsiteX71" fmla="*/ 833437 w 2543770"/>
                <a:gd name="connsiteY71" fmla="*/ 119062 h 285781"/>
                <a:gd name="connsiteX72" fmla="*/ 819150 w 2543770"/>
                <a:gd name="connsiteY72" fmla="*/ 123825 h 285781"/>
                <a:gd name="connsiteX73" fmla="*/ 742950 w 2543770"/>
                <a:gd name="connsiteY73" fmla="*/ 114300 h 285781"/>
                <a:gd name="connsiteX74" fmla="*/ 566737 w 2543770"/>
                <a:gd name="connsiteY74" fmla="*/ 109537 h 285781"/>
                <a:gd name="connsiteX75" fmla="*/ 514350 w 2543770"/>
                <a:gd name="connsiteY75" fmla="*/ 95250 h 285781"/>
                <a:gd name="connsiteX76" fmla="*/ 500062 w 2543770"/>
                <a:gd name="connsiteY76" fmla="*/ 90487 h 285781"/>
                <a:gd name="connsiteX77" fmla="*/ 490537 w 2543770"/>
                <a:gd name="connsiteY77" fmla="*/ 76200 h 285781"/>
                <a:gd name="connsiteX78" fmla="*/ 476250 w 2543770"/>
                <a:gd name="connsiteY78" fmla="*/ 71437 h 285781"/>
                <a:gd name="connsiteX79" fmla="*/ 447675 w 2543770"/>
                <a:gd name="connsiteY79" fmla="*/ 57150 h 285781"/>
                <a:gd name="connsiteX80" fmla="*/ 438150 w 2543770"/>
                <a:gd name="connsiteY80" fmla="*/ 52387 h 285781"/>
                <a:gd name="connsiteX81" fmla="*/ 438150 w 2543770"/>
                <a:gd name="connsiteY81" fmla="*/ 52387 h 285781"/>
                <a:gd name="connsiteX82" fmla="*/ 295275 w 2543770"/>
                <a:gd name="connsiteY82" fmla="*/ 52387 h 285781"/>
                <a:gd name="connsiteX83" fmla="*/ 257175 w 2543770"/>
                <a:gd name="connsiteY83" fmla="*/ 42862 h 285781"/>
                <a:gd name="connsiteX84" fmla="*/ 200025 w 2543770"/>
                <a:gd name="connsiteY84" fmla="*/ 38100 h 285781"/>
                <a:gd name="connsiteX85" fmla="*/ 119062 w 2543770"/>
                <a:gd name="connsiteY85" fmla="*/ 52387 h 285781"/>
                <a:gd name="connsiteX86" fmla="*/ 222760 w 2543770"/>
                <a:gd name="connsiteY86" fmla="*/ 143827 h 285781"/>
                <a:gd name="connsiteX0" fmla="*/ 164086 w 2441156"/>
                <a:gd name="connsiteY0" fmla="*/ 147637 h 285781"/>
                <a:gd name="connsiteX1" fmla="*/ 183136 w 2441156"/>
                <a:gd name="connsiteY1" fmla="*/ 152400 h 285781"/>
                <a:gd name="connsiteX2" fmla="*/ 211711 w 2441156"/>
                <a:gd name="connsiteY2" fmla="*/ 161925 h 285781"/>
                <a:gd name="connsiteX3" fmla="*/ 240286 w 2441156"/>
                <a:gd name="connsiteY3" fmla="*/ 171450 h 285781"/>
                <a:gd name="connsiteX4" fmla="*/ 364110 w 2441156"/>
                <a:gd name="connsiteY4" fmla="*/ 219074 h 285781"/>
                <a:gd name="connsiteX5" fmla="*/ 440311 w 2441156"/>
                <a:gd name="connsiteY5" fmla="*/ 214313 h 285781"/>
                <a:gd name="connsiteX6" fmla="*/ 468886 w 2441156"/>
                <a:gd name="connsiteY6" fmla="*/ 219074 h 285781"/>
                <a:gd name="connsiteX7" fmla="*/ 521273 w 2441156"/>
                <a:gd name="connsiteY7" fmla="*/ 247650 h 285781"/>
                <a:gd name="connsiteX8" fmla="*/ 654623 w 2441156"/>
                <a:gd name="connsiteY8" fmla="*/ 280987 h 285781"/>
                <a:gd name="connsiteX9" fmla="*/ 821311 w 2441156"/>
                <a:gd name="connsiteY9" fmla="*/ 271462 h 285781"/>
                <a:gd name="connsiteX10" fmla="*/ 964186 w 2441156"/>
                <a:gd name="connsiteY10" fmla="*/ 285750 h 285781"/>
                <a:gd name="connsiteX11" fmla="*/ 1188023 w 2441156"/>
                <a:gd name="connsiteY11" fmla="*/ 266700 h 285781"/>
                <a:gd name="connsiteX12" fmla="*/ 1340423 w 2441156"/>
                <a:gd name="connsiteY12" fmla="*/ 242881 h 285781"/>
                <a:gd name="connsiteX13" fmla="*/ 1397573 w 2441156"/>
                <a:gd name="connsiteY13" fmla="*/ 200025 h 285781"/>
                <a:gd name="connsiteX14" fmla="*/ 1440436 w 2441156"/>
                <a:gd name="connsiteY14" fmla="*/ 185737 h 285781"/>
                <a:gd name="connsiteX15" fmla="*/ 1478536 w 2441156"/>
                <a:gd name="connsiteY15" fmla="*/ 180975 h 285781"/>
                <a:gd name="connsiteX16" fmla="*/ 1473773 w 2441156"/>
                <a:gd name="connsiteY16" fmla="*/ 161925 h 285781"/>
                <a:gd name="connsiteX17" fmla="*/ 1459486 w 2441156"/>
                <a:gd name="connsiteY17" fmla="*/ 157162 h 285781"/>
                <a:gd name="connsiteX18" fmla="*/ 1454723 w 2441156"/>
                <a:gd name="connsiteY18" fmla="*/ 142875 h 285781"/>
                <a:gd name="connsiteX19" fmla="*/ 1469011 w 2441156"/>
                <a:gd name="connsiteY19" fmla="*/ 138112 h 285781"/>
                <a:gd name="connsiteX20" fmla="*/ 1502348 w 2441156"/>
                <a:gd name="connsiteY20" fmla="*/ 147637 h 285781"/>
                <a:gd name="connsiteX21" fmla="*/ 1569023 w 2441156"/>
                <a:gd name="connsiteY21" fmla="*/ 142875 h 285781"/>
                <a:gd name="connsiteX22" fmla="*/ 1611886 w 2441156"/>
                <a:gd name="connsiteY22" fmla="*/ 133350 h 285781"/>
                <a:gd name="connsiteX23" fmla="*/ 1645223 w 2441156"/>
                <a:gd name="connsiteY23" fmla="*/ 128587 h 285781"/>
                <a:gd name="connsiteX24" fmla="*/ 1659511 w 2441156"/>
                <a:gd name="connsiteY24" fmla="*/ 114300 h 285781"/>
                <a:gd name="connsiteX25" fmla="*/ 1683323 w 2441156"/>
                <a:gd name="connsiteY25" fmla="*/ 109537 h 285781"/>
                <a:gd name="connsiteX26" fmla="*/ 1764286 w 2441156"/>
                <a:gd name="connsiteY26" fmla="*/ 114300 h 285781"/>
                <a:gd name="connsiteX27" fmla="*/ 1850011 w 2441156"/>
                <a:gd name="connsiteY27" fmla="*/ 119062 h 285781"/>
                <a:gd name="connsiteX28" fmla="*/ 1878586 w 2441156"/>
                <a:gd name="connsiteY28" fmla="*/ 109537 h 285781"/>
                <a:gd name="connsiteX29" fmla="*/ 1892873 w 2441156"/>
                <a:gd name="connsiteY29" fmla="*/ 100012 h 285781"/>
                <a:gd name="connsiteX30" fmla="*/ 1921448 w 2441156"/>
                <a:gd name="connsiteY30" fmla="*/ 90487 h 285781"/>
                <a:gd name="connsiteX31" fmla="*/ 2016698 w 2441156"/>
                <a:gd name="connsiteY31" fmla="*/ 85725 h 285781"/>
                <a:gd name="connsiteX32" fmla="*/ 2059561 w 2441156"/>
                <a:gd name="connsiteY32" fmla="*/ 66675 h 285781"/>
                <a:gd name="connsiteX33" fmla="*/ 2192911 w 2441156"/>
                <a:gd name="connsiteY33" fmla="*/ 66675 h 285781"/>
                <a:gd name="connsiteX34" fmla="*/ 2221486 w 2441156"/>
                <a:gd name="connsiteY34" fmla="*/ 57150 h 285781"/>
                <a:gd name="connsiteX35" fmla="*/ 2240536 w 2441156"/>
                <a:gd name="connsiteY35" fmla="*/ 52387 h 285781"/>
                <a:gd name="connsiteX36" fmla="*/ 2254823 w 2441156"/>
                <a:gd name="connsiteY36" fmla="*/ 47625 h 285781"/>
                <a:gd name="connsiteX37" fmla="*/ 2364361 w 2441156"/>
                <a:gd name="connsiteY37" fmla="*/ 52387 h 285781"/>
                <a:gd name="connsiteX38" fmla="*/ 2383411 w 2441156"/>
                <a:gd name="connsiteY38" fmla="*/ 61912 h 285781"/>
                <a:gd name="connsiteX39" fmla="*/ 2426273 w 2441156"/>
                <a:gd name="connsiteY39" fmla="*/ 57150 h 285781"/>
                <a:gd name="connsiteX40" fmla="*/ 2411986 w 2441156"/>
                <a:gd name="connsiteY40" fmla="*/ 42862 h 285781"/>
                <a:gd name="connsiteX41" fmla="*/ 2397698 w 2441156"/>
                <a:gd name="connsiteY41" fmla="*/ 38100 h 285781"/>
                <a:gd name="connsiteX42" fmla="*/ 2383411 w 2441156"/>
                <a:gd name="connsiteY42" fmla="*/ 33337 h 285781"/>
                <a:gd name="connsiteX43" fmla="*/ 2254823 w 2441156"/>
                <a:gd name="connsiteY43" fmla="*/ 28575 h 285781"/>
                <a:gd name="connsiteX44" fmla="*/ 2231011 w 2441156"/>
                <a:gd name="connsiteY44" fmla="*/ 23812 h 285781"/>
                <a:gd name="connsiteX45" fmla="*/ 2216723 w 2441156"/>
                <a:gd name="connsiteY45" fmla="*/ 19050 h 285781"/>
                <a:gd name="connsiteX46" fmla="*/ 2121473 w 2441156"/>
                <a:gd name="connsiteY46" fmla="*/ 4762 h 285781"/>
                <a:gd name="connsiteX47" fmla="*/ 1888111 w 2441156"/>
                <a:gd name="connsiteY47" fmla="*/ 0 h 285781"/>
                <a:gd name="connsiteX48" fmla="*/ 1816673 w 2441156"/>
                <a:gd name="connsiteY48" fmla="*/ 4762 h 285781"/>
                <a:gd name="connsiteX49" fmla="*/ 1807148 w 2441156"/>
                <a:gd name="connsiteY49" fmla="*/ 19050 h 285781"/>
                <a:gd name="connsiteX50" fmla="*/ 1773811 w 2441156"/>
                <a:gd name="connsiteY50" fmla="*/ 38100 h 285781"/>
                <a:gd name="connsiteX51" fmla="*/ 1716661 w 2441156"/>
                <a:gd name="connsiteY51" fmla="*/ 23812 h 285781"/>
                <a:gd name="connsiteX52" fmla="*/ 1688086 w 2441156"/>
                <a:gd name="connsiteY52" fmla="*/ 14287 h 285781"/>
                <a:gd name="connsiteX53" fmla="*/ 1673798 w 2441156"/>
                <a:gd name="connsiteY53" fmla="*/ 4762 h 285781"/>
                <a:gd name="connsiteX54" fmla="*/ 1573786 w 2441156"/>
                <a:gd name="connsiteY54" fmla="*/ 9525 h 285781"/>
                <a:gd name="connsiteX55" fmla="*/ 1559498 w 2441156"/>
                <a:gd name="connsiteY55" fmla="*/ 14287 h 285781"/>
                <a:gd name="connsiteX56" fmla="*/ 1540448 w 2441156"/>
                <a:gd name="connsiteY56" fmla="*/ 19050 h 285781"/>
                <a:gd name="connsiteX57" fmla="*/ 1507111 w 2441156"/>
                <a:gd name="connsiteY57" fmla="*/ 23812 h 285781"/>
                <a:gd name="connsiteX58" fmla="*/ 1464248 w 2441156"/>
                <a:gd name="connsiteY58" fmla="*/ 47625 h 285781"/>
                <a:gd name="connsiteX59" fmla="*/ 1421386 w 2441156"/>
                <a:gd name="connsiteY59" fmla="*/ 52387 h 285781"/>
                <a:gd name="connsiteX60" fmla="*/ 1373761 w 2441156"/>
                <a:gd name="connsiteY60" fmla="*/ 71437 h 285781"/>
                <a:gd name="connsiteX61" fmla="*/ 1345186 w 2441156"/>
                <a:gd name="connsiteY61" fmla="*/ 80962 h 285781"/>
                <a:gd name="connsiteX62" fmla="*/ 1278511 w 2441156"/>
                <a:gd name="connsiteY62" fmla="*/ 85725 h 285781"/>
                <a:gd name="connsiteX63" fmla="*/ 1259461 w 2441156"/>
                <a:gd name="connsiteY63" fmla="*/ 90487 h 285781"/>
                <a:gd name="connsiteX64" fmla="*/ 1245173 w 2441156"/>
                <a:gd name="connsiteY64" fmla="*/ 95250 h 285781"/>
                <a:gd name="connsiteX65" fmla="*/ 1116586 w 2441156"/>
                <a:gd name="connsiteY65" fmla="*/ 100012 h 285781"/>
                <a:gd name="connsiteX66" fmla="*/ 1097536 w 2441156"/>
                <a:gd name="connsiteY66" fmla="*/ 104775 h 285781"/>
                <a:gd name="connsiteX67" fmla="*/ 1083248 w 2441156"/>
                <a:gd name="connsiteY67" fmla="*/ 109537 h 285781"/>
                <a:gd name="connsiteX68" fmla="*/ 964186 w 2441156"/>
                <a:gd name="connsiteY68" fmla="*/ 104775 h 285781"/>
                <a:gd name="connsiteX69" fmla="*/ 830836 w 2441156"/>
                <a:gd name="connsiteY69" fmla="*/ 109537 h 285781"/>
                <a:gd name="connsiteX70" fmla="*/ 730823 w 2441156"/>
                <a:gd name="connsiteY70" fmla="*/ 119062 h 285781"/>
                <a:gd name="connsiteX71" fmla="*/ 716536 w 2441156"/>
                <a:gd name="connsiteY71" fmla="*/ 123825 h 285781"/>
                <a:gd name="connsiteX72" fmla="*/ 640336 w 2441156"/>
                <a:gd name="connsiteY72" fmla="*/ 114300 h 285781"/>
                <a:gd name="connsiteX73" fmla="*/ 464123 w 2441156"/>
                <a:gd name="connsiteY73" fmla="*/ 109537 h 285781"/>
                <a:gd name="connsiteX74" fmla="*/ 411736 w 2441156"/>
                <a:gd name="connsiteY74" fmla="*/ 95250 h 285781"/>
                <a:gd name="connsiteX75" fmla="*/ 397448 w 2441156"/>
                <a:gd name="connsiteY75" fmla="*/ 90487 h 285781"/>
                <a:gd name="connsiteX76" fmla="*/ 387923 w 2441156"/>
                <a:gd name="connsiteY76" fmla="*/ 76200 h 285781"/>
                <a:gd name="connsiteX77" fmla="*/ 373636 w 2441156"/>
                <a:gd name="connsiteY77" fmla="*/ 71437 h 285781"/>
                <a:gd name="connsiteX78" fmla="*/ 345061 w 2441156"/>
                <a:gd name="connsiteY78" fmla="*/ 57150 h 285781"/>
                <a:gd name="connsiteX79" fmla="*/ 335536 w 2441156"/>
                <a:gd name="connsiteY79" fmla="*/ 52387 h 285781"/>
                <a:gd name="connsiteX80" fmla="*/ 335536 w 2441156"/>
                <a:gd name="connsiteY80" fmla="*/ 52387 h 285781"/>
                <a:gd name="connsiteX81" fmla="*/ 192661 w 2441156"/>
                <a:gd name="connsiteY81" fmla="*/ 52387 h 285781"/>
                <a:gd name="connsiteX82" fmla="*/ 154561 w 2441156"/>
                <a:gd name="connsiteY82" fmla="*/ 42862 h 285781"/>
                <a:gd name="connsiteX83" fmla="*/ 97411 w 2441156"/>
                <a:gd name="connsiteY83" fmla="*/ 38100 h 285781"/>
                <a:gd name="connsiteX84" fmla="*/ 16448 w 2441156"/>
                <a:gd name="connsiteY84" fmla="*/ 52387 h 285781"/>
                <a:gd name="connsiteX85" fmla="*/ 120146 w 2441156"/>
                <a:gd name="connsiteY85" fmla="*/ 143827 h 285781"/>
                <a:gd name="connsiteX0" fmla="*/ 105567 w 2382637"/>
                <a:gd name="connsiteY0" fmla="*/ 147637 h 285781"/>
                <a:gd name="connsiteX1" fmla="*/ 124617 w 2382637"/>
                <a:gd name="connsiteY1" fmla="*/ 152400 h 285781"/>
                <a:gd name="connsiteX2" fmla="*/ 153192 w 2382637"/>
                <a:gd name="connsiteY2" fmla="*/ 161925 h 285781"/>
                <a:gd name="connsiteX3" fmla="*/ 181767 w 2382637"/>
                <a:gd name="connsiteY3" fmla="*/ 171450 h 285781"/>
                <a:gd name="connsiteX4" fmla="*/ 305591 w 2382637"/>
                <a:gd name="connsiteY4" fmla="*/ 219074 h 285781"/>
                <a:gd name="connsiteX5" fmla="*/ 381792 w 2382637"/>
                <a:gd name="connsiteY5" fmla="*/ 214313 h 285781"/>
                <a:gd name="connsiteX6" fmla="*/ 410367 w 2382637"/>
                <a:gd name="connsiteY6" fmla="*/ 219074 h 285781"/>
                <a:gd name="connsiteX7" fmla="*/ 462754 w 2382637"/>
                <a:gd name="connsiteY7" fmla="*/ 247650 h 285781"/>
                <a:gd name="connsiteX8" fmla="*/ 596104 w 2382637"/>
                <a:gd name="connsiteY8" fmla="*/ 280987 h 285781"/>
                <a:gd name="connsiteX9" fmla="*/ 762792 w 2382637"/>
                <a:gd name="connsiteY9" fmla="*/ 271462 h 285781"/>
                <a:gd name="connsiteX10" fmla="*/ 905667 w 2382637"/>
                <a:gd name="connsiteY10" fmla="*/ 285750 h 285781"/>
                <a:gd name="connsiteX11" fmla="*/ 1129504 w 2382637"/>
                <a:gd name="connsiteY11" fmla="*/ 266700 h 285781"/>
                <a:gd name="connsiteX12" fmla="*/ 1281904 w 2382637"/>
                <a:gd name="connsiteY12" fmla="*/ 242881 h 285781"/>
                <a:gd name="connsiteX13" fmla="*/ 1339054 w 2382637"/>
                <a:gd name="connsiteY13" fmla="*/ 200025 h 285781"/>
                <a:gd name="connsiteX14" fmla="*/ 1381917 w 2382637"/>
                <a:gd name="connsiteY14" fmla="*/ 185737 h 285781"/>
                <a:gd name="connsiteX15" fmla="*/ 1420017 w 2382637"/>
                <a:gd name="connsiteY15" fmla="*/ 180975 h 285781"/>
                <a:gd name="connsiteX16" fmla="*/ 1415254 w 2382637"/>
                <a:gd name="connsiteY16" fmla="*/ 161925 h 285781"/>
                <a:gd name="connsiteX17" fmla="*/ 1400967 w 2382637"/>
                <a:gd name="connsiteY17" fmla="*/ 157162 h 285781"/>
                <a:gd name="connsiteX18" fmla="*/ 1396204 w 2382637"/>
                <a:gd name="connsiteY18" fmla="*/ 142875 h 285781"/>
                <a:gd name="connsiteX19" fmla="*/ 1410492 w 2382637"/>
                <a:gd name="connsiteY19" fmla="*/ 138112 h 285781"/>
                <a:gd name="connsiteX20" fmla="*/ 1443829 w 2382637"/>
                <a:gd name="connsiteY20" fmla="*/ 147637 h 285781"/>
                <a:gd name="connsiteX21" fmla="*/ 1510504 w 2382637"/>
                <a:gd name="connsiteY21" fmla="*/ 142875 h 285781"/>
                <a:gd name="connsiteX22" fmla="*/ 1553367 w 2382637"/>
                <a:gd name="connsiteY22" fmla="*/ 133350 h 285781"/>
                <a:gd name="connsiteX23" fmla="*/ 1586704 w 2382637"/>
                <a:gd name="connsiteY23" fmla="*/ 128587 h 285781"/>
                <a:gd name="connsiteX24" fmla="*/ 1600992 w 2382637"/>
                <a:gd name="connsiteY24" fmla="*/ 114300 h 285781"/>
                <a:gd name="connsiteX25" fmla="*/ 1624804 w 2382637"/>
                <a:gd name="connsiteY25" fmla="*/ 109537 h 285781"/>
                <a:gd name="connsiteX26" fmla="*/ 1705767 w 2382637"/>
                <a:gd name="connsiteY26" fmla="*/ 114300 h 285781"/>
                <a:gd name="connsiteX27" fmla="*/ 1791492 w 2382637"/>
                <a:gd name="connsiteY27" fmla="*/ 119062 h 285781"/>
                <a:gd name="connsiteX28" fmla="*/ 1820067 w 2382637"/>
                <a:gd name="connsiteY28" fmla="*/ 109537 h 285781"/>
                <a:gd name="connsiteX29" fmla="*/ 1834354 w 2382637"/>
                <a:gd name="connsiteY29" fmla="*/ 100012 h 285781"/>
                <a:gd name="connsiteX30" fmla="*/ 1862929 w 2382637"/>
                <a:gd name="connsiteY30" fmla="*/ 90487 h 285781"/>
                <a:gd name="connsiteX31" fmla="*/ 1958179 w 2382637"/>
                <a:gd name="connsiteY31" fmla="*/ 85725 h 285781"/>
                <a:gd name="connsiteX32" fmla="*/ 2001042 w 2382637"/>
                <a:gd name="connsiteY32" fmla="*/ 66675 h 285781"/>
                <a:gd name="connsiteX33" fmla="*/ 2134392 w 2382637"/>
                <a:gd name="connsiteY33" fmla="*/ 66675 h 285781"/>
                <a:gd name="connsiteX34" fmla="*/ 2162967 w 2382637"/>
                <a:gd name="connsiteY34" fmla="*/ 57150 h 285781"/>
                <a:gd name="connsiteX35" fmla="*/ 2182017 w 2382637"/>
                <a:gd name="connsiteY35" fmla="*/ 52387 h 285781"/>
                <a:gd name="connsiteX36" fmla="*/ 2196304 w 2382637"/>
                <a:gd name="connsiteY36" fmla="*/ 47625 h 285781"/>
                <a:gd name="connsiteX37" fmla="*/ 2305842 w 2382637"/>
                <a:gd name="connsiteY37" fmla="*/ 52387 h 285781"/>
                <a:gd name="connsiteX38" fmla="*/ 2324892 w 2382637"/>
                <a:gd name="connsiteY38" fmla="*/ 61912 h 285781"/>
                <a:gd name="connsiteX39" fmla="*/ 2367754 w 2382637"/>
                <a:gd name="connsiteY39" fmla="*/ 57150 h 285781"/>
                <a:gd name="connsiteX40" fmla="*/ 2353467 w 2382637"/>
                <a:gd name="connsiteY40" fmla="*/ 42862 h 285781"/>
                <a:gd name="connsiteX41" fmla="*/ 2339179 w 2382637"/>
                <a:gd name="connsiteY41" fmla="*/ 38100 h 285781"/>
                <a:gd name="connsiteX42" fmla="*/ 2324892 w 2382637"/>
                <a:gd name="connsiteY42" fmla="*/ 33337 h 285781"/>
                <a:gd name="connsiteX43" fmla="*/ 2196304 w 2382637"/>
                <a:gd name="connsiteY43" fmla="*/ 28575 h 285781"/>
                <a:gd name="connsiteX44" fmla="*/ 2172492 w 2382637"/>
                <a:gd name="connsiteY44" fmla="*/ 23812 h 285781"/>
                <a:gd name="connsiteX45" fmla="*/ 2158204 w 2382637"/>
                <a:gd name="connsiteY45" fmla="*/ 19050 h 285781"/>
                <a:gd name="connsiteX46" fmla="*/ 2062954 w 2382637"/>
                <a:gd name="connsiteY46" fmla="*/ 4762 h 285781"/>
                <a:gd name="connsiteX47" fmla="*/ 1829592 w 2382637"/>
                <a:gd name="connsiteY47" fmla="*/ 0 h 285781"/>
                <a:gd name="connsiteX48" fmla="*/ 1758154 w 2382637"/>
                <a:gd name="connsiteY48" fmla="*/ 4762 h 285781"/>
                <a:gd name="connsiteX49" fmla="*/ 1748629 w 2382637"/>
                <a:gd name="connsiteY49" fmla="*/ 19050 h 285781"/>
                <a:gd name="connsiteX50" fmla="*/ 1715292 w 2382637"/>
                <a:gd name="connsiteY50" fmla="*/ 38100 h 285781"/>
                <a:gd name="connsiteX51" fmla="*/ 1658142 w 2382637"/>
                <a:gd name="connsiteY51" fmla="*/ 23812 h 285781"/>
                <a:gd name="connsiteX52" fmla="*/ 1629567 w 2382637"/>
                <a:gd name="connsiteY52" fmla="*/ 14287 h 285781"/>
                <a:gd name="connsiteX53" fmla="*/ 1615279 w 2382637"/>
                <a:gd name="connsiteY53" fmla="*/ 4762 h 285781"/>
                <a:gd name="connsiteX54" fmla="*/ 1515267 w 2382637"/>
                <a:gd name="connsiteY54" fmla="*/ 9525 h 285781"/>
                <a:gd name="connsiteX55" fmla="*/ 1500979 w 2382637"/>
                <a:gd name="connsiteY55" fmla="*/ 14287 h 285781"/>
                <a:gd name="connsiteX56" fmla="*/ 1481929 w 2382637"/>
                <a:gd name="connsiteY56" fmla="*/ 19050 h 285781"/>
                <a:gd name="connsiteX57" fmla="*/ 1448592 w 2382637"/>
                <a:gd name="connsiteY57" fmla="*/ 23812 h 285781"/>
                <a:gd name="connsiteX58" fmla="*/ 1405729 w 2382637"/>
                <a:gd name="connsiteY58" fmla="*/ 47625 h 285781"/>
                <a:gd name="connsiteX59" fmla="*/ 1362867 w 2382637"/>
                <a:gd name="connsiteY59" fmla="*/ 52387 h 285781"/>
                <a:gd name="connsiteX60" fmla="*/ 1315242 w 2382637"/>
                <a:gd name="connsiteY60" fmla="*/ 71437 h 285781"/>
                <a:gd name="connsiteX61" fmla="*/ 1286667 w 2382637"/>
                <a:gd name="connsiteY61" fmla="*/ 80962 h 285781"/>
                <a:gd name="connsiteX62" fmla="*/ 1219992 w 2382637"/>
                <a:gd name="connsiteY62" fmla="*/ 85725 h 285781"/>
                <a:gd name="connsiteX63" fmla="*/ 1200942 w 2382637"/>
                <a:gd name="connsiteY63" fmla="*/ 90487 h 285781"/>
                <a:gd name="connsiteX64" fmla="*/ 1186654 w 2382637"/>
                <a:gd name="connsiteY64" fmla="*/ 95250 h 285781"/>
                <a:gd name="connsiteX65" fmla="*/ 1058067 w 2382637"/>
                <a:gd name="connsiteY65" fmla="*/ 100012 h 285781"/>
                <a:gd name="connsiteX66" fmla="*/ 1039017 w 2382637"/>
                <a:gd name="connsiteY66" fmla="*/ 104775 h 285781"/>
                <a:gd name="connsiteX67" fmla="*/ 1024729 w 2382637"/>
                <a:gd name="connsiteY67" fmla="*/ 109537 h 285781"/>
                <a:gd name="connsiteX68" fmla="*/ 905667 w 2382637"/>
                <a:gd name="connsiteY68" fmla="*/ 104775 h 285781"/>
                <a:gd name="connsiteX69" fmla="*/ 772317 w 2382637"/>
                <a:gd name="connsiteY69" fmla="*/ 109537 h 285781"/>
                <a:gd name="connsiteX70" fmla="*/ 672304 w 2382637"/>
                <a:gd name="connsiteY70" fmla="*/ 119062 h 285781"/>
                <a:gd name="connsiteX71" fmla="*/ 658017 w 2382637"/>
                <a:gd name="connsiteY71" fmla="*/ 123825 h 285781"/>
                <a:gd name="connsiteX72" fmla="*/ 581817 w 2382637"/>
                <a:gd name="connsiteY72" fmla="*/ 114300 h 285781"/>
                <a:gd name="connsiteX73" fmla="*/ 405604 w 2382637"/>
                <a:gd name="connsiteY73" fmla="*/ 109537 h 285781"/>
                <a:gd name="connsiteX74" fmla="*/ 353217 w 2382637"/>
                <a:gd name="connsiteY74" fmla="*/ 95250 h 285781"/>
                <a:gd name="connsiteX75" fmla="*/ 338929 w 2382637"/>
                <a:gd name="connsiteY75" fmla="*/ 90487 h 285781"/>
                <a:gd name="connsiteX76" fmla="*/ 329404 w 2382637"/>
                <a:gd name="connsiteY76" fmla="*/ 76200 h 285781"/>
                <a:gd name="connsiteX77" fmla="*/ 315117 w 2382637"/>
                <a:gd name="connsiteY77" fmla="*/ 71437 h 285781"/>
                <a:gd name="connsiteX78" fmla="*/ 286542 w 2382637"/>
                <a:gd name="connsiteY78" fmla="*/ 57150 h 285781"/>
                <a:gd name="connsiteX79" fmla="*/ 277017 w 2382637"/>
                <a:gd name="connsiteY79" fmla="*/ 52387 h 285781"/>
                <a:gd name="connsiteX80" fmla="*/ 277017 w 2382637"/>
                <a:gd name="connsiteY80" fmla="*/ 52387 h 285781"/>
                <a:gd name="connsiteX81" fmla="*/ 134142 w 2382637"/>
                <a:gd name="connsiteY81" fmla="*/ 52387 h 285781"/>
                <a:gd name="connsiteX82" fmla="*/ 96042 w 2382637"/>
                <a:gd name="connsiteY82" fmla="*/ 42862 h 285781"/>
                <a:gd name="connsiteX83" fmla="*/ 38892 w 2382637"/>
                <a:gd name="connsiteY83" fmla="*/ 38100 h 285781"/>
                <a:gd name="connsiteX84" fmla="*/ 25515 w 2382637"/>
                <a:gd name="connsiteY84" fmla="*/ 48411 h 285781"/>
                <a:gd name="connsiteX85" fmla="*/ 61627 w 2382637"/>
                <a:gd name="connsiteY85" fmla="*/ 143827 h 285781"/>
                <a:gd name="connsiteX0" fmla="*/ 105567 w 2382637"/>
                <a:gd name="connsiteY0" fmla="*/ 147637 h 285781"/>
                <a:gd name="connsiteX1" fmla="*/ 124617 w 2382637"/>
                <a:gd name="connsiteY1" fmla="*/ 152400 h 285781"/>
                <a:gd name="connsiteX2" fmla="*/ 153192 w 2382637"/>
                <a:gd name="connsiteY2" fmla="*/ 161925 h 285781"/>
                <a:gd name="connsiteX3" fmla="*/ 181767 w 2382637"/>
                <a:gd name="connsiteY3" fmla="*/ 171450 h 285781"/>
                <a:gd name="connsiteX4" fmla="*/ 305591 w 2382637"/>
                <a:gd name="connsiteY4" fmla="*/ 219074 h 285781"/>
                <a:gd name="connsiteX5" fmla="*/ 381792 w 2382637"/>
                <a:gd name="connsiteY5" fmla="*/ 214313 h 285781"/>
                <a:gd name="connsiteX6" fmla="*/ 410367 w 2382637"/>
                <a:gd name="connsiteY6" fmla="*/ 219074 h 285781"/>
                <a:gd name="connsiteX7" fmla="*/ 462754 w 2382637"/>
                <a:gd name="connsiteY7" fmla="*/ 247650 h 285781"/>
                <a:gd name="connsiteX8" fmla="*/ 596104 w 2382637"/>
                <a:gd name="connsiteY8" fmla="*/ 280987 h 285781"/>
                <a:gd name="connsiteX9" fmla="*/ 762792 w 2382637"/>
                <a:gd name="connsiteY9" fmla="*/ 271462 h 285781"/>
                <a:gd name="connsiteX10" fmla="*/ 905667 w 2382637"/>
                <a:gd name="connsiteY10" fmla="*/ 285750 h 285781"/>
                <a:gd name="connsiteX11" fmla="*/ 1129504 w 2382637"/>
                <a:gd name="connsiteY11" fmla="*/ 266700 h 285781"/>
                <a:gd name="connsiteX12" fmla="*/ 1281904 w 2382637"/>
                <a:gd name="connsiteY12" fmla="*/ 242881 h 285781"/>
                <a:gd name="connsiteX13" fmla="*/ 1339054 w 2382637"/>
                <a:gd name="connsiteY13" fmla="*/ 200025 h 285781"/>
                <a:gd name="connsiteX14" fmla="*/ 1381917 w 2382637"/>
                <a:gd name="connsiteY14" fmla="*/ 185737 h 285781"/>
                <a:gd name="connsiteX15" fmla="*/ 1420017 w 2382637"/>
                <a:gd name="connsiteY15" fmla="*/ 180975 h 285781"/>
                <a:gd name="connsiteX16" fmla="*/ 1415254 w 2382637"/>
                <a:gd name="connsiteY16" fmla="*/ 161925 h 285781"/>
                <a:gd name="connsiteX17" fmla="*/ 1400967 w 2382637"/>
                <a:gd name="connsiteY17" fmla="*/ 157162 h 285781"/>
                <a:gd name="connsiteX18" fmla="*/ 1396204 w 2382637"/>
                <a:gd name="connsiteY18" fmla="*/ 142875 h 285781"/>
                <a:gd name="connsiteX19" fmla="*/ 1410492 w 2382637"/>
                <a:gd name="connsiteY19" fmla="*/ 138112 h 285781"/>
                <a:gd name="connsiteX20" fmla="*/ 1443829 w 2382637"/>
                <a:gd name="connsiteY20" fmla="*/ 147637 h 285781"/>
                <a:gd name="connsiteX21" fmla="*/ 1510504 w 2382637"/>
                <a:gd name="connsiteY21" fmla="*/ 142875 h 285781"/>
                <a:gd name="connsiteX22" fmla="*/ 1553367 w 2382637"/>
                <a:gd name="connsiteY22" fmla="*/ 133350 h 285781"/>
                <a:gd name="connsiteX23" fmla="*/ 1586704 w 2382637"/>
                <a:gd name="connsiteY23" fmla="*/ 128587 h 285781"/>
                <a:gd name="connsiteX24" fmla="*/ 1600992 w 2382637"/>
                <a:gd name="connsiteY24" fmla="*/ 114300 h 285781"/>
                <a:gd name="connsiteX25" fmla="*/ 1624804 w 2382637"/>
                <a:gd name="connsiteY25" fmla="*/ 109537 h 285781"/>
                <a:gd name="connsiteX26" fmla="*/ 1705767 w 2382637"/>
                <a:gd name="connsiteY26" fmla="*/ 114300 h 285781"/>
                <a:gd name="connsiteX27" fmla="*/ 1791492 w 2382637"/>
                <a:gd name="connsiteY27" fmla="*/ 119062 h 285781"/>
                <a:gd name="connsiteX28" fmla="*/ 1820067 w 2382637"/>
                <a:gd name="connsiteY28" fmla="*/ 109537 h 285781"/>
                <a:gd name="connsiteX29" fmla="*/ 1834354 w 2382637"/>
                <a:gd name="connsiteY29" fmla="*/ 100012 h 285781"/>
                <a:gd name="connsiteX30" fmla="*/ 1862929 w 2382637"/>
                <a:gd name="connsiteY30" fmla="*/ 90487 h 285781"/>
                <a:gd name="connsiteX31" fmla="*/ 1958179 w 2382637"/>
                <a:gd name="connsiteY31" fmla="*/ 85725 h 285781"/>
                <a:gd name="connsiteX32" fmla="*/ 2001042 w 2382637"/>
                <a:gd name="connsiteY32" fmla="*/ 66675 h 285781"/>
                <a:gd name="connsiteX33" fmla="*/ 2134392 w 2382637"/>
                <a:gd name="connsiteY33" fmla="*/ 66675 h 285781"/>
                <a:gd name="connsiteX34" fmla="*/ 2162967 w 2382637"/>
                <a:gd name="connsiteY34" fmla="*/ 57150 h 285781"/>
                <a:gd name="connsiteX35" fmla="*/ 2182017 w 2382637"/>
                <a:gd name="connsiteY35" fmla="*/ 52387 h 285781"/>
                <a:gd name="connsiteX36" fmla="*/ 2196304 w 2382637"/>
                <a:gd name="connsiteY36" fmla="*/ 47625 h 285781"/>
                <a:gd name="connsiteX37" fmla="*/ 2305842 w 2382637"/>
                <a:gd name="connsiteY37" fmla="*/ 52387 h 285781"/>
                <a:gd name="connsiteX38" fmla="*/ 2324892 w 2382637"/>
                <a:gd name="connsiteY38" fmla="*/ 61912 h 285781"/>
                <a:gd name="connsiteX39" fmla="*/ 2367754 w 2382637"/>
                <a:gd name="connsiteY39" fmla="*/ 57150 h 285781"/>
                <a:gd name="connsiteX40" fmla="*/ 2353467 w 2382637"/>
                <a:gd name="connsiteY40" fmla="*/ 42862 h 285781"/>
                <a:gd name="connsiteX41" fmla="*/ 2339179 w 2382637"/>
                <a:gd name="connsiteY41" fmla="*/ 38100 h 285781"/>
                <a:gd name="connsiteX42" fmla="*/ 2324892 w 2382637"/>
                <a:gd name="connsiteY42" fmla="*/ 33337 h 285781"/>
                <a:gd name="connsiteX43" fmla="*/ 2196304 w 2382637"/>
                <a:gd name="connsiteY43" fmla="*/ 28575 h 285781"/>
                <a:gd name="connsiteX44" fmla="*/ 2172492 w 2382637"/>
                <a:gd name="connsiteY44" fmla="*/ 23812 h 285781"/>
                <a:gd name="connsiteX45" fmla="*/ 2158204 w 2382637"/>
                <a:gd name="connsiteY45" fmla="*/ 19050 h 285781"/>
                <a:gd name="connsiteX46" fmla="*/ 2062954 w 2382637"/>
                <a:gd name="connsiteY46" fmla="*/ 4762 h 285781"/>
                <a:gd name="connsiteX47" fmla="*/ 1829592 w 2382637"/>
                <a:gd name="connsiteY47" fmla="*/ 0 h 285781"/>
                <a:gd name="connsiteX48" fmla="*/ 1758154 w 2382637"/>
                <a:gd name="connsiteY48" fmla="*/ 4762 h 285781"/>
                <a:gd name="connsiteX49" fmla="*/ 1748629 w 2382637"/>
                <a:gd name="connsiteY49" fmla="*/ 19050 h 285781"/>
                <a:gd name="connsiteX50" fmla="*/ 1715292 w 2382637"/>
                <a:gd name="connsiteY50" fmla="*/ 38100 h 285781"/>
                <a:gd name="connsiteX51" fmla="*/ 1658142 w 2382637"/>
                <a:gd name="connsiteY51" fmla="*/ 23812 h 285781"/>
                <a:gd name="connsiteX52" fmla="*/ 1629567 w 2382637"/>
                <a:gd name="connsiteY52" fmla="*/ 14287 h 285781"/>
                <a:gd name="connsiteX53" fmla="*/ 1615279 w 2382637"/>
                <a:gd name="connsiteY53" fmla="*/ 4762 h 285781"/>
                <a:gd name="connsiteX54" fmla="*/ 1515267 w 2382637"/>
                <a:gd name="connsiteY54" fmla="*/ 9525 h 285781"/>
                <a:gd name="connsiteX55" fmla="*/ 1500979 w 2382637"/>
                <a:gd name="connsiteY55" fmla="*/ 14287 h 285781"/>
                <a:gd name="connsiteX56" fmla="*/ 1481929 w 2382637"/>
                <a:gd name="connsiteY56" fmla="*/ 19050 h 285781"/>
                <a:gd name="connsiteX57" fmla="*/ 1448592 w 2382637"/>
                <a:gd name="connsiteY57" fmla="*/ 23812 h 285781"/>
                <a:gd name="connsiteX58" fmla="*/ 1405729 w 2382637"/>
                <a:gd name="connsiteY58" fmla="*/ 47625 h 285781"/>
                <a:gd name="connsiteX59" fmla="*/ 1362867 w 2382637"/>
                <a:gd name="connsiteY59" fmla="*/ 52387 h 285781"/>
                <a:gd name="connsiteX60" fmla="*/ 1315242 w 2382637"/>
                <a:gd name="connsiteY60" fmla="*/ 71437 h 285781"/>
                <a:gd name="connsiteX61" fmla="*/ 1286667 w 2382637"/>
                <a:gd name="connsiteY61" fmla="*/ 80962 h 285781"/>
                <a:gd name="connsiteX62" fmla="*/ 1219992 w 2382637"/>
                <a:gd name="connsiteY62" fmla="*/ 85725 h 285781"/>
                <a:gd name="connsiteX63" fmla="*/ 1200942 w 2382637"/>
                <a:gd name="connsiteY63" fmla="*/ 90487 h 285781"/>
                <a:gd name="connsiteX64" fmla="*/ 1186654 w 2382637"/>
                <a:gd name="connsiteY64" fmla="*/ 95250 h 285781"/>
                <a:gd name="connsiteX65" fmla="*/ 1058067 w 2382637"/>
                <a:gd name="connsiteY65" fmla="*/ 100012 h 285781"/>
                <a:gd name="connsiteX66" fmla="*/ 1039017 w 2382637"/>
                <a:gd name="connsiteY66" fmla="*/ 104775 h 285781"/>
                <a:gd name="connsiteX67" fmla="*/ 1024729 w 2382637"/>
                <a:gd name="connsiteY67" fmla="*/ 109537 h 285781"/>
                <a:gd name="connsiteX68" fmla="*/ 905667 w 2382637"/>
                <a:gd name="connsiteY68" fmla="*/ 104775 h 285781"/>
                <a:gd name="connsiteX69" fmla="*/ 772317 w 2382637"/>
                <a:gd name="connsiteY69" fmla="*/ 109537 h 285781"/>
                <a:gd name="connsiteX70" fmla="*/ 672304 w 2382637"/>
                <a:gd name="connsiteY70" fmla="*/ 119062 h 285781"/>
                <a:gd name="connsiteX71" fmla="*/ 658017 w 2382637"/>
                <a:gd name="connsiteY71" fmla="*/ 123825 h 285781"/>
                <a:gd name="connsiteX72" fmla="*/ 581817 w 2382637"/>
                <a:gd name="connsiteY72" fmla="*/ 114300 h 285781"/>
                <a:gd name="connsiteX73" fmla="*/ 405604 w 2382637"/>
                <a:gd name="connsiteY73" fmla="*/ 109537 h 285781"/>
                <a:gd name="connsiteX74" fmla="*/ 353217 w 2382637"/>
                <a:gd name="connsiteY74" fmla="*/ 95250 h 285781"/>
                <a:gd name="connsiteX75" fmla="*/ 338929 w 2382637"/>
                <a:gd name="connsiteY75" fmla="*/ 90487 h 285781"/>
                <a:gd name="connsiteX76" fmla="*/ 329404 w 2382637"/>
                <a:gd name="connsiteY76" fmla="*/ 76200 h 285781"/>
                <a:gd name="connsiteX77" fmla="*/ 315117 w 2382637"/>
                <a:gd name="connsiteY77" fmla="*/ 71437 h 285781"/>
                <a:gd name="connsiteX78" fmla="*/ 286542 w 2382637"/>
                <a:gd name="connsiteY78" fmla="*/ 57150 h 285781"/>
                <a:gd name="connsiteX79" fmla="*/ 277017 w 2382637"/>
                <a:gd name="connsiteY79" fmla="*/ 52387 h 285781"/>
                <a:gd name="connsiteX80" fmla="*/ 277017 w 2382637"/>
                <a:gd name="connsiteY80" fmla="*/ 52387 h 285781"/>
                <a:gd name="connsiteX81" fmla="*/ 134142 w 2382637"/>
                <a:gd name="connsiteY81" fmla="*/ 52387 h 285781"/>
                <a:gd name="connsiteX82" fmla="*/ 96042 w 2382637"/>
                <a:gd name="connsiteY82" fmla="*/ 42862 h 285781"/>
                <a:gd name="connsiteX83" fmla="*/ 38892 w 2382637"/>
                <a:gd name="connsiteY83" fmla="*/ 38100 h 285781"/>
                <a:gd name="connsiteX84" fmla="*/ 25515 w 2382637"/>
                <a:gd name="connsiteY84" fmla="*/ 48411 h 285781"/>
                <a:gd name="connsiteX85" fmla="*/ 61627 w 2382637"/>
                <a:gd name="connsiteY85" fmla="*/ 143827 h 285781"/>
                <a:gd name="connsiteX86" fmla="*/ 105567 w 2382637"/>
                <a:gd name="connsiteY86" fmla="*/ 147637 h 28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382637" h="285781">
                  <a:moveTo>
                    <a:pt x="105567" y="147637"/>
                  </a:moveTo>
                  <a:cubicBezTo>
                    <a:pt x="111917" y="149225"/>
                    <a:pt x="118348" y="150519"/>
                    <a:pt x="124617" y="152400"/>
                  </a:cubicBezTo>
                  <a:cubicBezTo>
                    <a:pt x="134234" y="155285"/>
                    <a:pt x="143667" y="158750"/>
                    <a:pt x="153192" y="161925"/>
                  </a:cubicBezTo>
                  <a:cubicBezTo>
                    <a:pt x="162717" y="165100"/>
                    <a:pt x="156367" y="161925"/>
                    <a:pt x="181767" y="171450"/>
                  </a:cubicBezTo>
                  <a:cubicBezTo>
                    <a:pt x="207167" y="180975"/>
                    <a:pt x="272254" y="211930"/>
                    <a:pt x="305591" y="219074"/>
                  </a:cubicBezTo>
                  <a:cubicBezTo>
                    <a:pt x="338928" y="226218"/>
                    <a:pt x="345279" y="212725"/>
                    <a:pt x="381792" y="214313"/>
                  </a:cubicBezTo>
                  <a:cubicBezTo>
                    <a:pt x="394492" y="212725"/>
                    <a:pt x="396873" y="213518"/>
                    <a:pt x="410367" y="219074"/>
                  </a:cubicBezTo>
                  <a:cubicBezTo>
                    <a:pt x="423861" y="224630"/>
                    <a:pt x="431798" y="237331"/>
                    <a:pt x="462754" y="247650"/>
                  </a:cubicBezTo>
                  <a:cubicBezTo>
                    <a:pt x="493710" y="257969"/>
                    <a:pt x="580229" y="242887"/>
                    <a:pt x="596104" y="280987"/>
                  </a:cubicBezTo>
                  <a:cubicBezTo>
                    <a:pt x="600867" y="282574"/>
                    <a:pt x="711198" y="270668"/>
                    <a:pt x="762792" y="271462"/>
                  </a:cubicBezTo>
                  <a:cubicBezTo>
                    <a:pt x="814386" y="272256"/>
                    <a:pt x="844548" y="286544"/>
                    <a:pt x="905667" y="285750"/>
                  </a:cubicBezTo>
                  <a:cubicBezTo>
                    <a:pt x="966786" y="284956"/>
                    <a:pt x="1075529" y="278607"/>
                    <a:pt x="1129504" y="266700"/>
                  </a:cubicBezTo>
                  <a:cubicBezTo>
                    <a:pt x="1183479" y="254793"/>
                    <a:pt x="1246979" y="253994"/>
                    <a:pt x="1281904" y="242881"/>
                  </a:cubicBezTo>
                  <a:cubicBezTo>
                    <a:pt x="1316829" y="231769"/>
                    <a:pt x="1313654" y="204787"/>
                    <a:pt x="1339054" y="200025"/>
                  </a:cubicBezTo>
                  <a:lnTo>
                    <a:pt x="1381917" y="185737"/>
                  </a:lnTo>
                  <a:cubicBezTo>
                    <a:pt x="1394059" y="181689"/>
                    <a:pt x="1407317" y="182562"/>
                    <a:pt x="1420017" y="180975"/>
                  </a:cubicBezTo>
                  <a:cubicBezTo>
                    <a:pt x="1418429" y="174625"/>
                    <a:pt x="1419343" y="167036"/>
                    <a:pt x="1415254" y="161925"/>
                  </a:cubicBezTo>
                  <a:cubicBezTo>
                    <a:pt x="1412118" y="158005"/>
                    <a:pt x="1404517" y="160712"/>
                    <a:pt x="1400967" y="157162"/>
                  </a:cubicBezTo>
                  <a:cubicBezTo>
                    <a:pt x="1397417" y="153612"/>
                    <a:pt x="1397792" y="147637"/>
                    <a:pt x="1396204" y="142875"/>
                  </a:cubicBezTo>
                  <a:cubicBezTo>
                    <a:pt x="1400967" y="141287"/>
                    <a:pt x="1405472" y="138112"/>
                    <a:pt x="1410492" y="138112"/>
                  </a:cubicBezTo>
                  <a:cubicBezTo>
                    <a:pt x="1416469" y="138112"/>
                    <a:pt x="1437093" y="145392"/>
                    <a:pt x="1443829" y="147637"/>
                  </a:cubicBezTo>
                  <a:cubicBezTo>
                    <a:pt x="1466054" y="146050"/>
                    <a:pt x="1488333" y="145092"/>
                    <a:pt x="1510504" y="142875"/>
                  </a:cubicBezTo>
                  <a:cubicBezTo>
                    <a:pt x="1581792" y="135746"/>
                    <a:pt x="1510287" y="141966"/>
                    <a:pt x="1553367" y="133350"/>
                  </a:cubicBezTo>
                  <a:cubicBezTo>
                    <a:pt x="1564374" y="131149"/>
                    <a:pt x="1575592" y="130175"/>
                    <a:pt x="1586704" y="128587"/>
                  </a:cubicBezTo>
                  <a:cubicBezTo>
                    <a:pt x="1591467" y="123825"/>
                    <a:pt x="1594968" y="117312"/>
                    <a:pt x="1600992" y="114300"/>
                  </a:cubicBezTo>
                  <a:cubicBezTo>
                    <a:pt x="1608232" y="110680"/>
                    <a:pt x="1616709" y="109537"/>
                    <a:pt x="1624804" y="109537"/>
                  </a:cubicBezTo>
                  <a:cubicBezTo>
                    <a:pt x="1651838" y="109537"/>
                    <a:pt x="1678779" y="112712"/>
                    <a:pt x="1705767" y="114300"/>
                  </a:cubicBezTo>
                  <a:cubicBezTo>
                    <a:pt x="1759345" y="127694"/>
                    <a:pt x="1730841" y="125128"/>
                    <a:pt x="1791492" y="119062"/>
                  </a:cubicBezTo>
                  <a:lnTo>
                    <a:pt x="1820067" y="109537"/>
                  </a:lnTo>
                  <a:cubicBezTo>
                    <a:pt x="1825497" y="107727"/>
                    <a:pt x="1829124" y="102337"/>
                    <a:pt x="1834354" y="100012"/>
                  </a:cubicBezTo>
                  <a:cubicBezTo>
                    <a:pt x="1843529" y="95934"/>
                    <a:pt x="1853404" y="93662"/>
                    <a:pt x="1862929" y="90487"/>
                  </a:cubicBezTo>
                  <a:cubicBezTo>
                    <a:pt x="1893087" y="80434"/>
                    <a:pt x="1926429" y="87312"/>
                    <a:pt x="1958179" y="85725"/>
                  </a:cubicBezTo>
                  <a:cubicBezTo>
                    <a:pt x="1992184" y="74390"/>
                    <a:pt x="1978400" y="81769"/>
                    <a:pt x="2001042" y="66675"/>
                  </a:cubicBezTo>
                  <a:cubicBezTo>
                    <a:pt x="2059059" y="71137"/>
                    <a:pt x="2074229" y="75269"/>
                    <a:pt x="2134392" y="66675"/>
                  </a:cubicBezTo>
                  <a:cubicBezTo>
                    <a:pt x="2144331" y="65255"/>
                    <a:pt x="2153442" y="60325"/>
                    <a:pt x="2162967" y="57150"/>
                  </a:cubicBezTo>
                  <a:cubicBezTo>
                    <a:pt x="2169177" y="55080"/>
                    <a:pt x="2175723" y="54185"/>
                    <a:pt x="2182017" y="52387"/>
                  </a:cubicBezTo>
                  <a:cubicBezTo>
                    <a:pt x="2186844" y="51008"/>
                    <a:pt x="2191542" y="49212"/>
                    <a:pt x="2196304" y="47625"/>
                  </a:cubicBezTo>
                  <a:cubicBezTo>
                    <a:pt x="2232817" y="49212"/>
                    <a:pt x="2269518" y="48351"/>
                    <a:pt x="2305842" y="52387"/>
                  </a:cubicBezTo>
                  <a:cubicBezTo>
                    <a:pt x="2312898" y="53171"/>
                    <a:pt x="2317813" y="61367"/>
                    <a:pt x="2324892" y="61912"/>
                  </a:cubicBezTo>
                  <a:cubicBezTo>
                    <a:pt x="2339225" y="63015"/>
                    <a:pt x="2353467" y="58737"/>
                    <a:pt x="2367754" y="57150"/>
                  </a:cubicBezTo>
                  <a:cubicBezTo>
                    <a:pt x="2391567" y="49212"/>
                    <a:pt x="2386805" y="53974"/>
                    <a:pt x="2353467" y="42862"/>
                  </a:cubicBezTo>
                  <a:lnTo>
                    <a:pt x="2339179" y="38100"/>
                  </a:lnTo>
                  <a:cubicBezTo>
                    <a:pt x="2334417" y="36513"/>
                    <a:pt x="2329909" y="33523"/>
                    <a:pt x="2324892" y="33337"/>
                  </a:cubicBezTo>
                  <a:lnTo>
                    <a:pt x="2196304" y="28575"/>
                  </a:lnTo>
                  <a:cubicBezTo>
                    <a:pt x="2188367" y="26987"/>
                    <a:pt x="2180345" y="25775"/>
                    <a:pt x="2172492" y="23812"/>
                  </a:cubicBezTo>
                  <a:cubicBezTo>
                    <a:pt x="2167622" y="22594"/>
                    <a:pt x="2163127" y="20035"/>
                    <a:pt x="2158204" y="19050"/>
                  </a:cubicBezTo>
                  <a:cubicBezTo>
                    <a:pt x="2149650" y="17339"/>
                    <a:pt x="2079646" y="5348"/>
                    <a:pt x="2062954" y="4762"/>
                  </a:cubicBezTo>
                  <a:cubicBezTo>
                    <a:pt x="1985198" y="2034"/>
                    <a:pt x="1907379" y="1587"/>
                    <a:pt x="1829592" y="0"/>
                  </a:cubicBezTo>
                  <a:cubicBezTo>
                    <a:pt x="1805779" y="1587"/>
                    <a:pt x="1781385" y="-704"/>
                    <a:pt x="1758154" y="4762"/>
                  </a:cubicBezTo>
                  <a:cubicBezTo>
                    <a:pt x="1752582" y="6073"/>
                    <a:pt x="1752676" y="15003"/>
                    <a:pt x="1748629" y="19050"/>
                  </a:cubicBezTo>
                  <a:cubicBezTo>
                    <a:pt x="1734214" y="33465"/>
                    <a:pt x="1731637" y="32651"/>
                    <a:pt x="1715292" y="38100"/>
                  </a:cubicBezTo>
                  <a:cubicBezTo>
                    <a:pt x="1676810" y="31686"/>
                    <a:pt x="1695881" y="36391"/>
                    <a:pt x="1658142" y="23812"/>
                  </a:cubicBezTo>
                  <a:cubicBezTo>
                    <a:pt x="1658137" y="23810"/>
                    <a:pt x="1629572" y="14291"/>
                    <a:pt x="1629567" y="14287"/>
                  </a:cubicBezTo>
                  <a:lnTo>
                    <a:pt x="1615279" y="4762"/>
                  </a:lnTo>
                  <a:cubicBezTo>
                    <a:pt x="1581942" y="6350"/>
                    <a:pt x="1548527" y="6753"/>
                    <a:pt x="1515267" y="9525"/>
                  </a:cubicBezTo>
                  <a:cubicBezTo>
                    <a:pt x="1510264" y="9942"/>
                    <a:pt x="1505806" y="12908"/>
                    <a:pt x="1500979" y="14287"/>
                  </a:cubicBezTo>
                  <a:cubicBezTo>
                    <a:pt x="1494685" y="16085"/>
                    <a:pt x="1488369" y="17879"/>
                    <a:pt x="1481929" y="19050"/>
                  </a:cubicBezTo>
                  <a:cubicBezTo>
                    <a:pt x="1470885" y="21058"/>
                    <a:pt x="1459704" y="22225"/>
                    <a:pt x="1448592" y="23812"/>
                  </a:cubicBezTo>
                  <a:cubicBezTo>
                    <a:pt x="1434957" y="32902"/>
                    <a:pt x="1422493" y="44831"/>
                    <a:pt x="1405729" y="47625"/>
                  </a:cubicBezTo>
                  <a:cubicBezTo>
                    <a:pt x="1391549" y="49988"/>
                    <a:pt x="1377154" y="50800"/>
                    <a:pt x="1362867" y="52387"/>
                  </a:cubicBezTo>
                  <a:cubicBezTo>
                    <a:pt x="1344883" y="79364"/>
                    <a:pt x="1362062" y="61404"/>
                    <a:pt x="1315242" y="71437"/>
                  </a:cubicBezTo>
                  <a:cubicBezTo>
                    <a:pt x="1305425" y="73541"/>
                    <a:pt x="1296192" y="77787"/>
                    <a:pt x="1286667" y="80962"/>
                  </a:cubicBezTo>
                  <a:cubicBezTo>
                    <a:pt x="1265529" y="88008"/>
                    <a:pt x="1242217" y="84137"/>
                    <a:pt x="1219992" y="85725"/>
                  </a:cubicBezTo>
                  <a:cubicBezTo>
                    <a:pt x="1213642" y="87312"/>
                    <a:pt x="1207236" y="88689"/>
                    <a:pt x="1200942" y="90487"/>
                  </a:cubicBezTo>
                  <a:cubicBezTo>
                    <a:pt x="1196115" y="91866"/>
                    <a:pt x="1191663" y="94916"/>
                    <a:pt x="1186654" y="95250"/>
                  </a:cubicBezTo>
                  <a:cubicBezTo>
                    <a:pt x="1143857" y="98103"/>
                    <a:pt x="1100929" y="98425"/>
                    <a:pt x="1058067" y="100012"/>
                  </a:cubicBezTo>
                  <a:cubicBezTo>
                    <a:pt x="1051717" y="101600"/>
                    <a:pt x="1045311" y="102977"/>
                    <a:pt x="1039017" y="104775"/>
                  </a:cubicBezTo>
                  <a:cubicBezTo>
                    <a:pt x="1034190" y="106154"/>
                    <a:pt x="1029749" y="109537"/>
                    <a:pt x="1024729" y="109537"/>
                  </a:cubicBezTo>
                  <a:cubicBezTo>
                    <a:pt x="985010" y="109537"/>
                    <a:pt x="945354" y="106362"/>
                    <a:pt x="905667" y="104775"/>
                  </a:cubicBezTo>
                  <a:cubicBezTo>
                    <a:pt x="861217" y="106362"/>
                    <a:pt x="816712" y="106819"/>
                    <a:pt x="772317" y="109537"/>
                  </a:cubicBezTo>
                  <a:cubicBezTo>
                    <a:pt x="738891" y="111583"/>
                    <a:pt x="672304" y="119062"/>
                    <a:pt x="672304" y="119062"/>
                  </a:cubicBezTo>
                  <a:cubicBezTo>
                    <a:pt x="667542" y="120650"/>
                    <a:pt x="663037" y="123825"/>
                    <a:pt x="658017" y="123825"/>
                  </a:cubicBezTo>
                  <a:cubicBezTo>
                    <a:pt x="534744" y="123825"/>
                    <a:pt x="666100" y="118220"/>
                    <a:pt x="581817" y="114300"/>
                  </a:cubicBezTo>
                  <a:cubicBezTo>
                    <a:pt x="523121" y="111570"/>
                    <a:pt x="464342" y="111125"/>
                    <a:pt x="405604" y="109537"/>
                  </a:cubicBezTo>
                  <a:cubicBezTo>
                    <a:pt x="371948" y="102806"/>
                    <a:pt x="389469" y="107334"/>
                    <a:pt x="353217" y="95250"/>
                  </a:cubicBezTo>
                  <a:lnTo>
                    <a:pt x="338929" y="90487"/>
                  </a:lnTo>
                  <a:cubicBezTo>
                    <a:pt x="335754" y="85725"/>
                    <a:pt x="333873" y="79776"/>
                    <a:pt x="329404" y="76200"/>
                  </a:cubicBezTo>
                  <a:cubicBezTo>
                    <a:pt x="325484" y="73064"/>
                    <a:pt x="319607" y="73682"/>
                    <a:pt x="315117" y="71437"/>
                  </a:cubicBezTo>
                  <a:cubicBezTo>
                    <a:pt x="291838" y="59797"/>
                    <a:pt x="310482" y="63135"/>
                    <a:pt x="286542" y="57150"/>
                  </a:cubicBezTo>
                  <a:cubicBezTo>
                    <a:pt x="278689" y="55187"/>
                    <a:pt x="278604" y="53181"/>
                    <a:pt x="277017" y="52387"/>
                  </a:cubicBezTo>
                  <a:lnTo>
                    <a:pt x="277017" y="52387"/>
                  </a:lnTo>
                  <a:cubicBezTo>
                    <a:pt x="213800" y="59412"/>
                    <a:pt x="218756" y="61141"/>
                    <a:pt x="134142" y="52387"/>
                  </a:cubicBezTo>
                  <a:cubicBezTo>
                    <a:pt x="121121" y="51040"/>
                    <a:pt x="109088" y="43949"/>
                    <a:pt x="96042" y="42862"/>
                  </a:cubicBezTo>
                  <a:lnTo>
                    <a:pt x="38892" y="38100"/>
                  </a:lnTo>
                  <a:cubicBezTo>
                    <a:pt x="-32753" y="48335"/>
                    <a:pt x="61102" y="36550"/>
                    <a:pt x="25515" y="48411"/>
                  </a:cubicBezTo>
                  <a:cubicBezTo>
                    <a:pt x="-38144" y="44667"/>
                    <a:pt x="34019" y="42174"/>
                    <a:pt x="61627" y="143827"/>
                  </a:cubicBezTo>
                  <a:lnTo>
                    <a:pt x="105567" y="147637"/>
                  </a:lnTo>
                  <a:close/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nb-NO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an 56"/>
            <p:cNvSpPr/>
            <p:nvPr/>
          </p:nvSpPr>
          <p:spPr bwMode="auto">
            <a:xfrm>
              <a:off x="5318701" y="5426777"/>
              <a:ext cx="367897" cy="264488"/>
            </a:xfrm>
            <a:prstGeom prst="can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5400000" sx="108000" sy="108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an 57"/>
            <p:cNvSpPr/>
            <p:nvPr/>
          </p:nvSpPr>
          <p:spPr bwMode="auto">
            <a:xfrm>
              <a:off x="5511730" y="5511700"/>
              <a:ext cx="565204" cy="337190"/>
            </a:xfrm>
            <a:prstGeom prst="can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5400000" sx="108000" sy="108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Can 58"/>
            <p:cNvSpPr/>
            <p:nvPr/>
          </p:nvSpPr>
          <p:spPr bwMode="auto">
            <a:xfrm>
              <a:off x="5704758" y="5596621"/>
              <a:ext cx="744352" cy="413290"/>
            </a:xfrm>
            <a:prstGeom prst="can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5400000" sx="108000" sy="108000" algn="t" rotWithShape="0">
                <a:prstClr val="black">
                  <a:alpha val="40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Can 59"/>
            <p:cNvSpPr/>
            <p:nvPr/>
          </p:nvSpPr>
          <p:spPr>
            <a:xfrm>
              <a:off x="2367174" y="5009051"/>
              <a:ext cx="752234" cy="600950"/>
            </a:xfrm>
            <a:prstGeom prst="can">
              <a:avLst>
                <a:gd name="adj" fmla="val 34875"/>
              </a:avLst>
            </a:prstGeom>
            <a:pattFill prst="lgGrid">
              <a:fgClr>
                <a:srgbClr val="4F81BD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nb-NO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an 60"/>
            <p:cNvSpPr/>
            <p:nvPr/>
          </p:nvSpPr>
          <p:spPr>
            <a:xfrm>
              <a:off x="2367185" y="4896975"/>
              <a:ext cx="752234" cy="327455"/>
            </a:xfrm>
            <a:prstGeom prst="can">
              <a:avLst>
                <a:gd name="adj" fmla="val 48380"/>
              </a:avLst>
            </a:prstGeom>
            <a:pattFill prst="lgGrid">
              <a:fgClr>
                <a:srgbClr val="1F497D">
                  <a:lumMod val="60000"/>
                  <a:lumOff val="40000"/>
                </a:srgbClr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nb-NO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2168862" y="5019604"/>
              <a:ext cx="1631430" cy="231909"/>
            </a:xfrm>
            <a:custGeom>
              <a:avLst/>
              <a:gdLst>
                <a:gd name="connsiteX0" fmla="*/ 695325 w 2800945"/>
                <a:gd name="connsiteY0" fmla="*/ 52387 h 214198"/>
                <a:gd name="connsiteX1" fmla="*/ 695325 w 2800945"/>
                <a:gd name="connsiteY1" fmla="*/ 52387 h 214198"/>
                <a:gd name="connsiteX2" fmla="*/ 552450 w 2800945"/>
                <a:gd name="connsiteY2" fmla="*/ 52387 h 214198"/>
                <a:gd name="connsiteX3" fmla="*/ 514350 w 2800945"/>
                <a:gd name="connsiteY3" fmla="*/ 42862 h 214198"/>
                <a:gd name="connsiteX4" fmla="*/ 457200 w 2800945"/>
                <a:gd name="connsiteY4" fmla="*/ 38100 h 214198"/>
                <a:gd name="connsiteX5" fmla="*/ 376237 w 2800945"/>
                <a:gd name="connsiteY5" fmla="*/ 52387 h 214198"/>
                <a:gd name="connsiteX6" fmla="*/ 185737 w 2800945"/>
                <a:gd name="connsiteY6" fmla="*/ 52387 h 214198"/>
                <a:gd name="connsiteX7" fmla="*/ 176212 w 2800945"/>
                <a:gd name="connsiteY7" fmla="*/ 66675 h 214198"/>
                <a:gd name="connsiteX8" fmla="*/ 161925 w 2800945"/>
                <a:gd name="connsiteY8" fmla="*/ 80962 h 214198"/>
                <a:gd name="connsiteX9" fmla="*/ 147637 w 2800945"/>
                <a:gd name="connsiteY9" fmla="*/ 85725 h 214198"/>
                <a:gd name="connsiteX10" fmla="*/ 133350 w 2800945"/>
                <a:gd name="connsiteY10" fmla="*/ 95250 h 214198"/>
                <a:gd name="connsiteX11" fmla="*/ 128587 w 2800945"/>
                <a:gd name="connsiteY11" fmla="*/ 80962 h 214198"/>
                <a:gd name="connsiteX12" fmla="*/ 104775 w 2800945"/>
                <a:gd name="connsiteY12" fmla="*/ 57150 h 214198"/>
                <a:gd name="connsiteX13" fmla="*/ 76200 w 2800945"/>
                <a:gd name="connsiteY13" fmla="*/ 52387 h 214198"/>
                <a:gd name="connsiteX14" fmla="*/ 47625 w 2800945"/>
                <a:gd name="connsiteY14" fmla="*/ 57150 h 214198"/>
                <a:gd name="connsiteX15" fmla="*/ 19050 w 2800945"/>
                <a:gd name="connsiteY15" fmla="*/ 66675 h 214198"/>
                <a:gd name="connsiteX16" fmla="*/ 0 w 2800945"/>
                <a:gd name="connsiteY16" fmla="*/ 71437 h 214198"/>
                <a:gd name="connsiteX17" fmla="*/ 76200 w 2800945"/>
                <a:gd name="connsiteY17" fmla="*/ 76200 h 214198"/>
                <a:gd name="connsiteX18" fmla="*/ 90487 w 2800945"/>
                <a:gd name="connsiteY18" fmla="*/ 80962 h 214198"/>
                <a:gd name="connsiteX19" fmla="*/ 123825 w 2800945"/>
                <a:gd name="connsiteY19" fmla="*/ 90487 h 214198"/>
                <a:gd name="connsiteX20" fmla="*/ 152400 w 2800945"/>
                <a:gd name="connsiteY20" fmla="*/ 104775 h 214198"/>
                <a:gd name="connsiteX21" fmla="*/ 166687 w 2800945"/>
                <a:gd name="connsiteY21" fmla="*/ 114300 h 214198"/>
                <a:gd name="connsiteX22" fmla="*/ 190500 w 2800945"/>
                <a:gd name="connsiteY22" fmla="*/ 119062 h 214198"/>
                <a:gd name="connsiteX23" fmla="*/ 209550 w 2800945"/>
                <a:gd name="connsiteY23" fmla="*/ 123825 h 214198"/>
                <a:gd name="connsiteX24" fmla="*/ 257175 w 2800945"/>
                <a:gd name="connsiteY24" fmla="*/ 133350 h 214198"/>
                <a:gd name="connsiteX25" fmla="*/ 285750 w 2800945"/>
                <a:gd name="connsiteY25" fmla="*/ 142875 h 214198"/>
                <a:gd name="connsiteX26" fmla="*/ 523875 w 2800945"/>
                <a:gd name="connsiteY26" fmla="*/ 147637 h 214198"/>
                <a:gd name="connsiteX27" fmla="*/ 542925 w 2800945"/>
                <a:gd name="connsiteY27" fmla="*/ 152400 h 214198"/>
                <a:gd name="connsiteX28" fmla="*/ 571500 w 2800945"/>
                <a:gd name="connsiteY28" fmla="*/ 161925 h 214198"/>
                <a:gd name="connsiteX29" fmla="*/ 600075 w 2800945"/>
                <a:gd name="connsiteY29" fmla="*/ 171450 h 214198"/>
                <a:gd name="connsiteX30" fmla="*/ 804862 w 2800945"/>
                <a:gd name="connsiteY30" fmla="*/ 176212 h 214198"/>
                <a:gd name="connsiteX31" fmla="*/ 914400 w 2800945"/>
                <a:gd name="connsiteY31" fmla="*/ 180975 h 214198"/>
                <a:gd name="connsiteX32" fmla="*/ 952500 w 2800945"/>
                <a:gd name="connsiteY32" fmla="*/ 176212 h 214198"/>
                <a:gd name="connsiteX33" fmla="*/ 966787 w 2800945"/>
                <a:gd name="connsiteY33" fmla="*/ 166687 h 214198"/>
                <a:gd name="connsiteX34" fmla="*/ 1271587 w 2800945"/>
                <a:gd name="connsiteY34" fmla="*/ 171450 h 214198"/>
                <a:gd name="connsiteX35" fmla="*/ 1285875 w 2800945"/>
                <a:gd name="connsiteY35" fmla="*/ 176212 h 214198"/>
                <a:gd name="connsiteX36" fmla="*/ 1314450 w 2800945"/>
                <a:gd name="connsiteY36" fmla="*/ 190500 h 214198"/>
                <a:gd name="connsiteX37" fmla="*/ 1471612 w 2800945"/>
                <a:gd name="connsiteY37" fmla="*/ 195262 h 214198"/>
                <a:gd name="connsiteX38" fmla="*/ 1757362 w 2800945"/>
                <a:gd name="connsiteY38" fmla="*/ 200025 h 214198"/>
                <a:gd name="connsiteX39" fmla="*/ 1800225 w 2800945"/>
                <a:gd name="connsiteY39" fmla="*/ 185737 h 214198"/>
                <a:gd name="connsiteX40" fmla="*/ 1838325 w 2800945"/>
                <a:gd name="connsiteY40" fmla="*/ 180975 h 214198"/>
                <a:gd name="connsiteX41" fmla="*/ 1833562 w 2800945"/>
                <a:gd name="connsiteY41" fmla="*/ 161925 h 214198"/>
                <a:gd name="connsiteX42" fmla="*/ 1819275 w 2800945"/>
                <a:gd name="connsiteY42" fmla="*/ 157162 h 214198"/>
                <a:gd name="connsiteX43" fmla="*/ 1814512 w 2800945"/>
                <a:gd name="connsiteY43" fmla="*/ 142875 h 214198"/>
                <a:gd name="connsiteX44" fmla="*/ 1828800 w 2800945"/>
                <a:gd name="connsiteY44" fmla="*/ 138112 h 214198"/>
                <a:gd name="connsiteX45" fmla="*/ 1862137 w 2800945"/>
                <a:gd name="connsiteY45" fmla="*/ 147637 h 214198"/>
                <a:gd name="connsiteX46" fmla="*/ 1928812 w 2800945"/>
                <a:gd name="connsiteY46" fmla="*/ 142875 h 214198"/>
                <a:gd name="connsiteX47" fmla="*/ 1971675 w 2800945"/>
                <a:gd name="connsiteY47" fmla="*/ 133350 h 214198"/>
                <a:gd name="connsiteX48" fmla="*/ 2005012 w 2800945"/>
                <a:gd name="connsiteY48" fmla="*/ 128587 h 214198"/>
                <a:gd name="connsiteX49" fmla="*/ 2019300 w 2800945"/>
                <a:gd name="connsiteY49" fmla="*/ 114300 h 214198"/>
                <a:gd name="connsiteX50" fmla="*/ 2043112 w 2800945"/>
                <a:gd name="connsiteY50" fmla="*/ 109537 h 214198"/>
                <a:gd name="connsiteX51" fmla="*/ 2124075 w 2800945"/>
                <a:gd name="connsiteY51" fmla="*/ 114300 h 214198"/>
                <a:gd name="connsiteX52" fmla="*/ 2209800 w 2800945"/>
                <a:gd name="connsiteY52" fmla="*/ 119062 h 214198"/>
                <a:gd name="connsiteX53" fmla="*/ 2238375 w 2800945"/>
                <a:gd name="connsiteY53" fmla="*/ 109537 h 214198"/>
                <a:gd name="connsiteX54" fmla="*/ 2252662 w 2800945"/>
                <a:gd name="connsiteY54" fmla="*/ 100012 h 214198"/>
                <a:gd name="connsiteX55" fmla="*/ 2281237 w 2800945"/>
                <a:gd name="connsiteY55" fmla="*/ 90487 h 214198"/>
                <a:gd name="connsiteX56" fmla="*/ 2376487 w 2800945"/>
                <a:gd name="connsiteY56" fmla="*/ 85725 h 214198"/>
                <a:gd name="connsiteX57" fmla="*/ 2419350 w 2800945"/>
                <a:gd name="connsiteY57" fmla="*/ 66675 h 214198"/>
                <a:gd name="connsiteX58" fmla="*/ 2552700 w 2800945"/>
                <a:gd name="connsiteY58" fmla="*/ 66675 h 214198"/>
                <a:gd name="connsiteX59" fmla="*/ 2581275 w 2800945"/>
                <a:gd name="connsiteY59" fmla="*/ 57150 h 214198"/>
                <a:gd name="connsiteX60" fmla="*/ 2600325 w 2800945"/>
                <a:gd name="connsiteY60" fmla="*/ 52387 h 214198"/>
                <a:gd name="connsiteX61" fmla="*/ 2614612 w 2800945"/>
                <a:gd name="connsiteY61" fmla="*/ 47625 h 214198"/>
                <a:gd name="connsiteX62" fmla="*/ 2724150 w 2800945"/>
                <a:gd name="connsiteY62" fmla="*/ 52387 h 214198"/>
                <a:gd name="connsiteX63" fmla="*/ 2743200 w 2800945"/>
                <a:gd name="connsiteY63" fmla="*/ 61912 h 214198"/>
                <a:gd name="connsiteX64" fmla="*/ 2786062 w 2800945"/>
                <a:gd name="connsiteY64" fmla="*/ 57150 h 214198"/>
                <a:gd name="connsiteX65" fmla="*/ 2771775 w 2800945"/>
                <a:gd name="connsiteY65" fmla="*/ 42862 h 214198"/>
                <a:gd name="connsiteX66" fmla="*/ 2757487 w 2800945"/>
                <a:gd name="connsiteY66" fmla="*/ 38100 h 214198"/>
                <a:gd name="connsiteX67" fmla="*/ 2743200 w 2800945"/>
                <a:gd name="connsiteY67" fmla="*/ 33337 h 214198"/>
                <a:gd name="connsiteX68" fmla="*/ 2614612 w 2800945"/>
                <a:gd name="connsiteY68" fmla="*/ 28575 h 214198"/>
                <a:gd name="connsiteX69" fmla="*/ 2590800 w 2800945"/>
                <a:gd name="connsiteY69" fmla="*/ 23812 h 214198"/>
                <a:gd name="connsiteX70" fmla="*/ 2576512 w 2800945"/>
                <a:gd name="connsiteY70" fmla="*/ 19050 h 214198"/>
                <a:gd name="connsiteX71" fmla="*/ 2481262 w 2800945"/>
                <a:gd name="connsiteY71" fmla="*/ 4762 h 214198"/>
                <a:gd name="connsiteX72" fmla="*/ 2247900 w 2800945"/>
                <a:gd name="connsiteY72" fmla="*/ 0 h 214198"/>
                <a:gd name="connsiteX73" fmla="*/ 2176462 w 2800945"/>
                <a:gd name="connsiteY73" fmla="*/ 4762 h 214198"/>
                <a:gd name="connsiteX74" fmla="*/ 2166937 w 2800945"/>
                <a:gd name="connsiteY74" fmla="*/ 19050 h 214198"/>
                <a:gd name="connsiteX75" fmla="*/ 2133600 w 2800945"/>
                <a:gd name="connsiteY75" fmla="*/ 38100 h 214198"/>
                <a:gd name="connsiteX76" fmla="*/ 2076450 w 2800945"/>
                <a:gd name="connsiteY76" fmla="*/ 23812 h 214198"/>
                <a:gd name="connsiteX77" fmla="*/ 2047875 w 2800945"/>
                <a:gd name="connsiteY77" fmla="*/ 14287 h 214198"/>
                <a:gd name="connsiteX78" fmla="*/ 2033587 w 2800945"/>
                <a:gd name="connsiteY78" fmla="*/ 4762 h 214198"/>
                <a:gd name="connsiteX79" fmla="*/ 1933575 w 2800945"/>
                <a:gd name="connsiteY79" fmla="*/ 9525 h 214198"/>
                <a:gd name="connsiteX80" fmla="*/ 1919287 w 2800945"/>
                <a:gd name="connsiteY80" fmla="*/ 14287 h 214198"/>
                <a:gd name="connsiteX81" fmla="*/ 1900237 w 2800945"/>
                <a:gd name="connsiteY81" fmla="*/ 19050 h 214198"/>
                <a:gd name="connsiteX82" fmla="*/ 1866900 w 2800945"/>
                <a:gd name="connsiteY82" fmla="*/ 23812 h 214198"/>
                <a:gd name="connsiteX83" fmla="*/ 1824037 w 2800945"/>
                <a:gd name="connsiteY83" fmla="*/ 47625 h 214198"/>
                <a:gd name="connsiteX84" fmla="*/ 1781175 w 2800945"/>
                <a:gd name="connsiteY84" fmla="*/ 52387 h 214198"/>
                <a:gd name="connsiteX85" fmla="*/ 1733550 w 2800945"/>
                <a:gd name="connsiteY85" fmla="*/ 71437 h 214198"/>
                <a:gd name="connsiteX86" fmla="*/ 1704975 w 2800945"/>
                <a:gd name="connsiteY86" fmla="*/ 80962 h 214198"/>
                <a:gd name="connsiteX87" fmla="*/ 1638300 w 2800945"/>
                <a:gd name="connsiteY87" fmla="*/ 85725 h 214198"/>
                <a:gd name="connsiteX88" fmla="*/ 1619250 w 2800945"/>
                <a:gd name="connsiteY88" fmla="*/ 90487 h 214198"/>
                <a:gd name="connsiteX89" fmla="*/ 1604962 w 2800945"/>
                <a:gd name="connsiteY89" fmla="*/ 95250 h 214198"/>
                <a:gd name="connsiteX90" fmla="*/ 1476375 w 2800945"/>
                <a:gd name="connsiteY90" fmla="*/ 100012 h 214198"/>
                <a:gd name="connsiteX91" fmla="*/ 1457325 w 2800945"/>
                <a:gd name="connsiteY91" fmla="*/ 104775 h 214198"/>
                <a:gd name="connsiteX92" fmla="*/ 1443037 w 2800945"/>
                <a:gd name="connsiteY92" fmla="*/ 109537 h 214198"/>
                <a:gd name="connsiteX93" fmla="*/ 1323975 w 2800945"/>
                <a:gd name="connsiteY93" fmla="*/ 104775 h 214198"/>
                <a:gd name="connsiteX94" fmla="*/ 1190625 w 2800945"/>
                <a:gd name="connsiteY94" fmla="*/ 109537 h 214198"/>
                <a:gd name="connsiteX95" fmla="*/ 1090612 w 2800945"/>
                <a:gd name="connsiteY95" fmla="*/ 119062 h 214198"/>
                <a:gd name="connsiteX96" fmla="*/ 1076325 w 2800945"/>
                <a:gd name="connsiteY96" fmla="*/ 123825 h 214198"/>
                <a:gd name="connsiteX97" fmla="*/ 1000125 w 2800945"/>
                <a:gd name="connsiteY97" fmla="*/ 114300 h 214198"/>
                <a:gd name="connsiteX98" fmla="*/ 823912 w 2800945"/>
                <a:gd name="connsiteY98" fmla="*/ 109537 h 214198"/>
                <a:gd name="connsiteX99" fmla="*/ 771525 w 2800945"/>
                <a:gd name="connsiteY99" fmla="*/ 95250 h 214198"/>
                <a:gd name="connsiteX100" fmla="*/ 757237 w 2800945"/>
                <a:gd name="connsiteY100" fmla="*/ 90487 h 214198"/>
                <a:gd name="connsiteX101" fmla="*/ 747712 w 2800945"/>
                <a:gd name="connsiteY101" fmla="*/ 76200 h 214198"/>
                <a:gd name="connsiteX102" fmla="*/ 733425 w 2800945"/>
                <a:gd name="connsiteY102" fmla="*/ 71437 h 214198"/>
                <a:gd name="connsiteX103" fmla="*/ 704850 w 2800945"/>
                <a:gd name="connsiteY103" fmla="*/ 57150 h 214198"/>
                <a:gd name="connsiteX104" fmla="*/ 695325 w 2800945"/>
                <a:gd name="connsiteY104" fmla="*/ 52387 h 214198"/>
                <a:gd name="connsiteX0" fmla="*/ 695325 w 2800945"/>
                <a:gd name="connsiteY0" fmla="*/ 52387 h 285815"/>
                <a:gd name="connsiteX1" fmla="*/ 695325 w 2800945"/>
                <a:gd name="connsiteY1" fmla="*/ 52387 h 285815"/>
                <a:gd name="connsiteX2" fmla="*/ 552450 w 2800945"/>
                <a:gd name="connsiteY2" fmla="*/ 52387 h 285815"/>
                <a:gd name="connsiteX3" fmla="*/ 514350 w 2800945"/>
                <a:gd name="connsiteY3" fmla="*/ 42862 h 285815"/>
                <a:gd name="connsiteX4" fmla="*/ 457200 w 2800945"/>
                <a:gd name="connsiteY4" fmla="*/ 38100 h 285815"/>
                <a:gd name="connsiteX5" fmla="*/ 376237 w 2800945"/>
                <a:gd name="connsiteY5" fmla="*/ 52387 h 285815"/>
                <a:gd name="connsiteX6" fmla="*/ 185737 w 2800945"/>
                <a:gd name="connsiteY6" fmla="*/ 52387 h 285815"/>
                <a:gd name="connsiteX7" fmla="*/ 176212 w 2800945"/>
                <a:gd name="connsiteY7" fmla="*/ 66675 h 285815"/>
                <a:gd name="connsiteX8" fmla="*/ 161925 w 2800945"/>
                <a:gd name="connsiteY8" fmla="*/ 80962 h 285815"/>
                <a:gd name="connsiteX9" fmla="*/ 147637 w 2800945"/>
                <a:gd name="connsiteY9" fmla="*/ 85725 h 285815"/>
                <a:gd name="connsiteX10" fmla="*/ 133350 w 2800945"/>
                <a:gd name="connsiteY10" fmla="*/ 95250 h 285815"/>
                <a:gd name="connsiteX11" fmla="*/ 128587 w 2800945"/>
                <a:gd name="connsiteY11" fmla="*/ 80962 h 285815"/>
                <a:gd name="connsiteX12" fmla="*/ 104775 w 2800945"/>
                <a:gd name="connsiteY12" fmla="*/ 57150 h 285815"/>
                <a:gd name="connsiteX13" fmla="*/ 76200 w 2800945"/>
                <a:gd name="connsiteY13" fmla="*/ 52387 h 285815"/>
                <a:gd name="connsiteX14" fmla="*/ 47625 w 2800945"/>
                <a:gd name="connsiteY14" fmla="*/ 57150 h 285815"/>
                <a:gd name="connsiteX15" fmla="*/ 19050 w 2800945"/>
                <a:gd name="connsiteY15" fmla="*/ 66675 h 285815"/>
                <a:gd name="connsiteX16" fmla="*/ 0 w 2800945"/>
                <a:gd name="connsiteY16" fmla="*/ 71437 h 285815"/>
                <a:gd name="connsiteX17" fmla="*/ 76200 w 2800945"/>
                <a:gd name="connsiteY17" fmla="*/ 76200 h 285815"/>
                <a:gd name="connsiteX18" fmla="*/ 90487 w 2800945"/>
                <a:gd name="connsiteY18" fmla="*/ 80962 h 285815"/>
                <a:gd name="connsiteX19" fmla="*/ 123825 w 2800945"/>
                <a:gd name="connsiteY19" fmla="*/ 90487 h 285815"/>
                <a:gd name="connsiteX20" fmla="*/ 152400 w 2800945"/>
                <a:gd name="connsiteY20" fmla="*/ 104775 h 285815"/>
                <a:gd name="connsiteX21" fmla="*/ 166687 w 2800945"/>
                <a:gd name="connsiteY21" fmla="*/ 114300 h 285815"/>
                <a:gd name="connsiteX22" fmla="*/ 190500 w 2800945"/>
                <a:gd name="connsiteY22" fmla="*/ 119062 h 285815"/>
                <a:gd name="connsiteX23" fmla="*/ 209550 w 2800945"/>
                <a:gd name="connsiteY23" fmla="*/ 123825 h 285815"/>
                <a:gd name="connsiteX24" fmla="*/ 257175 w 2800945"/>
                <a:gd name="connsiteY24" fmla="*/ 133350 h 285815"/>
                <a:gd name="connsiteX25" fmla="*/ 285750 w 2800945"/>
                <a:gd name="connsiteY25" fmla="*/ 142875 h 285815"/>
                <a:gd name="connsiteX26" fmla="*/ 523875 w 2800945"/>
                <a:gd name="connsiteY26" fmla="*/ 147637 h 285815"/>
                <a:gd name="connsiteX27" fmla="*/ 542925 w 2800945"/>
                <a:gd name="connsiteY27" fmla="*/ 152400 h 285815"/>
                <a:gd name="connsiteX28" fmla="*/ 571500 w 2800945"/>
                <a:gd name="connsiteY28" fmla="*/ 161925 h 285815"/>
                <a:gd name="connsiteX29" fmla="*/ 600075 w 2800945"/>
                <a:gd name="connsiteY29" fmla="*/ 171450 h 285815"/>
                <a:gd name="connsiteX30" fmla="*/ 804862 w 2800945"/>
                <a:gd name="connsiteY30" fmla="*/ 176212 h 285815"/>
                <a:gd name="connsiteX31" fmla="*/ 914400 w 2800945"/>
                <a:gd name="connsiteY31" fmla="*/ 180975 h 285815"/>
                <a:gd name="connsiteX32" fmla="*/ 952500 w 2800945"/>
                <a:gd name="connsiteY32" fmla="*/ 176212 h 285815"/>
                <a:gd name="connsiteX33" fmla="*/ 966787 w 2800945"/>
                <a:gd name="connsiteY33" fmla="*/ 166687 h 285815"/>
                <a:gd name="connsiteX34" fmla="*/ 1271587 w 2800945"/>
                <a:gd name="connsiteY34" fmla="*/ 171450 h 285815"/>
                <a:gd name="connsiteX35" fmla="*/ 1285875 w 2800945"/>
                <a:gd name="connsiteY35" fmla="*/ 176212 h 285815"/>
                <a:gd name="connsiteX36" fmla="*/ 1323975 w 2800945"/>
                <a:gd name="connsiteY36" fmla="*/ 285750 h 285815"/>
                <a:gd name="connsiteX37" fmla="*/ 1471612 w 2800945"/>
                <a:gd name="connsiteY37" fmla="*/ 195262 h 285815"/>
                <a:gd name="connsiteX38" fmla="*/ 1757362 w 2800945"/>
                <a:gd name="connsiteY38" fmla="*/ 200025 h 285815"/>
                <a:gd name="connsiteX39" fmla="*/ 1800225 w 2800945"/>
                <a:gd name="connsiteY39" fmla="*/ 185737 h 285815"/>
                <a:gd name="connsiteX40" fmla="*/ 1838325 w 2800945"/>
                <a:gd name="connsiteY40" fmla="*/ 180975 h 285815"/>
                <a:gd name="connsiteX41" fmla="*/ 1833562 w 2800945"/>
                <a:gd name="connsiteY41" fmla="*/ 161925 h 285815"/>
                <a:gd name="connsiteX42" fmla="*/ 1819275 w 2800945"/>
                <a:gd name="connsiteY42" fmla="*/ 157162 h 285815"/>
                <a:gd name="connsiteX43" fmla="*/ 1814512 w 2800945"/>
                <a:gd name="connsiteY43" fmla="*/ 142875 h 285815"/>
                <a:gd name="connsiteX44" fmla="*/ 1828800 w 2800945"/>
                <a:gd name="connsiteY44" fmla="*/ 138112 h 285815"/>
                <a:gd name="connsiteX45" fmla="*/ 1862137 w 2800945"/>
                <a:gd name="connsiteY45" fmla="*/ 147637 h 285815"/>
                <a:gd name="connsiteX46" fmla="*/ 1928812 w 2800945"/>
                <a:gd name="connsiteY46" fmla="*/ 142875 h 285815"/>
                <a:gd name="connsiteX47" fmla="*/ 1971675 w 2800945"/>
                <a:gd name="connsiteY47" fmla="*/ 133350 h 285815"/>
                <a:gd name="connsiteX48" fmla="*/ 2005012 w 2800945"/>
                <a:gd name="connsiteY48" fmla="*/ 128587 h 285815"/>
                <a:gd name="connsiteX49" fmla="*/ 2019300 w 2800945"/>
                <a:gd name="connsiteY49" fmla="*/ 114300 h 285815"/>
                <a:gd name="connsiteX50" fmla="*/ 2043112 w 2800945"/>
                <a:gd name="connsiteY50" fmla="*/ 109537 h 285815"/>
                <a:gd name="connsiteX51" fmla="*/ 2124075 w 2800945"/>
                <a:gd name="connsiteY51" fmla="*/ 114300 h 285815"/>
                <a:gd name="connsiteX52" fmla="*/ 2209800 w 2800945"/>
                <a:gd name="connsiteY52" fmla="*/ 119062 h 285815"/>
                <a:gd name="connsiteX53" fmla="*/ 2238375 w 2800945"/>
                <a:gd name="connsiteY53" fmla="*/ 109537 h 285815"/>
                <a:gd name="connsiteX54" fmla="*/ 2252662 w 2800945"/>
                <a:gd name="connsiteY54" fmla="*/ 100012 h 285815"/>
                <a:gd name="connsiteX55" fmla="*/ 2281237 w 2800945"/>
                <a:gd name="connsiteY55" fmla="*/ 90487 h 285815"/>
                <a:gd name="connsiteX56" fmla="*/ 2376487 w 2800945"/>
                <a:gd name="connsiteY56" fmla="*/ 85725 h 285815"/>
                <a:gd name="connsiteX57" fmla="*/ 2419350 w 2800945"/>
                <a:gd name="connsiteY57" fmla="*/ 66675 h 285815"/>
                <a:gd name="connsiteX58" fmla="*/ 2552700 w 2800945"/>
                <a:gd name="connsiteY58" fmla="*/ 66675 h 285815"/>
                <a:gd name="connsiteX59" fmla="*/ 2581275 w 2800945"/>
                <a:gd name="connsiteY59" fmla="*/ 57150 h 285815"/>
                <a:gd name="connsiteX60" fmla="*/ 2600325 w 2800945"/>
                <a:gd name="connsiteY60" fmla="*/ 52387 h 285815"/>
                <a:gd name="connsiteX61" fmla="*/ 2614612 w 2800945"/>
                <a:gd name="connsiteY61" fmla="*/ 47625 h 285815"/>
                <a:gd name="connsiteX62" fmla="*/ 2724150 w 2800945"/>
                <a:gd name="connsiteY62" fmla="*/ 52387 h 285815"/>
                <a:gd name="connsiteX63" fmla="*/ 2743200 w 2800945"/>
                <a:gd name="connsiteY63" fmla="*/ 61912 h 285815"/>
                <a:gd name="connsiteX64" fmla="*/ 2786062 w 2800945"/>
                <a:gd name="connsiteY64" fmla="*/ 57150 h 285815"/>
                <a:gd name="connsiteX65" fmla="*/ 2771775 w 2800945"/>
                <a:gd name="connsiteY65" fmla="*/ 42862 h 285815"/>
                <a:gd name="connsiteX66" fmla="*/ 2757487 w 2800945"/>
                <a:gd name="connsiteY66" fmla="*/ 38100 h 285815"/>
                <a:gd name="connsiteX67" fmla="*/ 2743200 w 2800945"/>
                <a:gd name="connsiteY67" fmla="*/ 33337 h 285815"/>
                <a:gd name="connsiteX68" fmla="*/ 2614612 w 2800945"/>
                <a:gd name="connsiteY68" fmla="*/ 28575 h 285815"/>
                <a:gd name="connsiteX69" fmla="*/ 2590800 w 2800945"/>
                <a:gd name="connsiteY69" fmla="*/ 23812 h 285815"/>
                <a:gd name="connsiteX70" fmla="*/ 2576512 w 2800945"/>
                <a:gd name="connsiteY70" fmla="*/ 19050 h 285815"/>
                <a:gd name="connsiteX71" fmla="*/ 2481262 w 2800945"/>
                <a:gd name="connsiteY71" fmla="*/ 4762 h 285815"/>
                <a:gd name="connsiteX72" fmla="*/ 2247900 w 2800945"/>
                <a:gd name="connsiteY72" fmla="*/ 0 h 285815"/>
                <a:gd name="connsiteX73" fmla="*/ 2176462 w 2800945"/>
                <a:gd name="connsiteY73" fmla="*/ 4762 h 285815"/>
                <a:gd name="connsiteX74" fmla="*/ 2166937 w 2800945"/>
                <a:gd name="connsiteY74" fmla="*/ 19050 h 285815"/>
                <a:gd name="connsiteX75" fmla="*/ 2133600 w 2800945"/>
                <a:gd name="connsiteY75" fmla="*/ 38100 h 285815"/>
                <a:gd name="connsiteX76" fmla="*/ 2076450 w 2800945"/>
                <a:gd name="connsiteY76" fmla="*/ 23812 h 285815"/>
                <a:gd name="connsiteX77" fmla="*/ 2047875 w 2800945"/>
                <a:gd name="connsiteY77" fmla="*/ 14287 h 285815"/>
                <a:gd name="connsiteX78" fmla="*/ 2033587 w 2800945"/>
                <a:gd name="connsiteY78" fmla="*/ 4762 h 285815"/>
                <a:gd name="connsiteX79" fmla="*/ 1933575 w 2800945"/>
                <a:gd name="connsiteY79" fmla="*/ 9525 h 285815"/>
                <a:gd name="connsiteX80" fmla="*/ 1919287 w 2800945"/>
                <a:gd name="connsiteY80" fmla="*/ 14287 h 285815"/>
                <a:gd name="connsiteX81" fmla="*/ 1900237 w 2800945"/>
                <a:gd name="connsiteY81" fmla="*/ 19050 h 285815"/>
                <a:gd name="connsiteX82" fmla="*/ 1866900 w 2800945"/>
                <a:gd name="connsiteY82" fmla="*/ 23812 h 285815"/>
                <a:gd name="connsiteX83" fmla="*/ 1824037 w 2800945"/>
                <a:gd name="connsiteY83" fmla="*/ 47625 h 285815"/>
                <a:gd name="connsiteX84" fmla="*/ 1781175 w 2800945"/>
                <a:gd name="connsiteY84" fmla="*/ 52387 h 285815"/>
                <a:gd name="connsiteX85" fmla="*/ 1733550 w 2800945"/>
                <a:gd name="connsiteY85" fmla="*/ 71437 h 285815"/>
                <a:gd name="connsiteX86" fmla="*/ 1704975 w 2800945"/>
                <a:gd name="connsiteY86" fmla="*/ 80962 h 285815"/>
                <a:gd name="connsiteX87" fmla="*/ 1638300 w 2800945"/>
                <a:gd name="connsiteY87" fmla="*/ 85725 h 285815"/>
                <a:gd name="connsiteX88" fmla="*/ 1619250 w 2800945"/>
                <a:gd name="connsiteY88" fmla="*/ 90487 h 285815"/>
                <a:gd name="connsiteX89" fmla="*/ 1604962 w 2800945"/>
                <a:gd name="connsiteY89" fmla="*/ 95250 h 285815"/>
                <a:gd name="connsiteX90" fmla="*/ 1476375 w 2800945"/>
                <a:gd name="connsiteY90" fmla="*/ 100012 h 285815"/>
                <a:gd name="connsiteX91" fmla="*/ 1457325 w 2800945"/>
                <a:gd name="connsiteY91" fmla="*/ 104775 h 285815"/>
                <a:gd name="connsiteX92" fmla="*/ 1443037 w 2800945"/>
                <a:gd name="connsiteY92" fmla="*/ 109537 h 285815"/>
                <a:gd name="connsiteX93" fmla="*/ 1323975 w 2800945"/>
                <a:gd name="connsiteY93" fmla="*/ 104775 h 285815"/>
                <a:gd name="connsiteX94" fmla="*/ 1190625 w 2800945"/>
                <a:gd name="connsiteY94" fmla="*/ 109537 h 285815"/>
                <a:gd name="connsiteX95" fmla="*/ 1090612 w 2800945"/>
                <a:gd name="connsiteY95" fmla="*/ 119062 h 285815"/>
                <a:gd name="connsiteX96" fmla="*/ 1076325 w 2800945"/>
                <a:gd name="connsiteY96" fmla="*/ 123825 h 285815"/>
                <a:gd name="connsiteX97" fmla="*/ 1000125 w 2800945"/>
                <a:gd name="connsiteY97" fmla="*/ 114300 h 285815"/>
                <a:gd name="connsiteX98" fmla="*/ 823912 w 2800945"/>
                <a:gd name="connsiteY98" fmla="*/ 109537 h 285815"/>
                <a:gd name="connsiteX99" fmla="*/ 771525 w 2800945"/>
                <a:gd name="connsiteY99" fmla="*/ 95250 h 285815"/>
                <a:gd name="connsiteX100" fmla="*/ 757237 w 2800945"/>
                <a:gd name="connsiteY100" fmla="*/ 90487 h 285815"/>
                <a:gd name="connsiteX101" fmla="*/ 747712 w 2800945"/>
                <a:gd name="connsiteY101" fmla="*/ 76200 h 285815"/>
                <a:gd name="connsiteX102" fmla="*/ 733425 w 2800945"/>
                <a:gd name="connsiteY102" fmla="*/ 71437 h 285815"/>
                <a:gd name="connsiteX103" fmla="*/ 704850 w 2800945"/>
                <a:gd name="connsiteY103" fmla="*/ 57150 h 285815"/>
                <a:gd name="connsiteX104" fmla="*/ 695325 w 2800945"/>
                <a:gd name="connsiteY104" fmla="*/ 52387 h 285815"/>
                <a:gd name="connsiteX0" fmla="*/ 695325 w 2800945"/>
                <a:gd name="connsiteY0" fmla="*/ 52387 h 289472"/>
                <a:gd name="connsiteX1" fmla="*/ 695325 w 2800945"/>
                <a:gd name="connsiteY1" fmla="*/ 52387 h 289472"/>
                <a:gd name="connsiteX2" fmla="*/ 552450 w 2800945"/>
                <a:gd name="connsiteY2" fmla="*/ 52387 h 289472"/>
                <a:gd name="connsiteX3" fmla="*/ 514350 w 2800945"/>
                <a:gd name="connsiteY3" fmla="*/ 42862 h 289472"/>
                <a:gd name="connsiteX4" fmla="*/ 457200 w 2800945"/>
                <a:gd name="connsiteY4" fmla="*/ 38100 h 289472"/>
                <a:gd name="connsiteX5" fmla="*/ 376237 w 2800945"/>
                <a:gd name="connsiteY5" fmla="*/ 52387 h 289472"/>
                <a:gd name="connsiteX6" fmla="*/ 185737 w 2800945"/>
                <a:gd name="connsiteY6" fmla="*/ 52387 h 289472"/>
                <a:gd name="connsiteX7" fmla="*/ 176212 w 2800945"/>
                <a:gd name="connsiteY7" fmla="*/ 66675 h 289472"/>
                <a:gd name="connsiteX8" fmla="*/ 161925 w 2800945"/>
                <a:gd name="connsiteY8" fmla="*/ 80962 h 289472"/>
                <a:gd name="connsiteX9" fmla="*/ 147637 w 2800945"/>
                <a:gd name="connsiteY9" fmla="*/ 85725 h 289472"/>
                <a:gd name="connsiteX10" fmla="*/ 133350 w 2800945"/>
                <a:gd name="connsiteY10" fmla="*/ 95250 h 289472"/>
                <a:gd name="connsiteX11" fmla="*/ 128587 w 2800945"/>
                <a:gd name="connsiteY11" fmla="*/ 80962 h 289472"/>
                <a:gd name="connsiteX12" fmla="*/ 104775 w 2800945"/>
                <a:gd name="connsiteY12" fmla="*/ 57150 h 289472"/>
                <a:gd name="connsiteX13" fmla="*/ 76200 w 2800945"/>
                <a:gd name="connsiteY13" fmla="*/ 52387 h 289472"/>
                <a:gd name="connsiteX14" fmla="*/ 47625 w 2800945"/>
                <a:gd name="connsiteY14" fmla="*/ 57150 h 289472"/>
                <a:gd name="connsiteX15" fmla="*/ 19050 w 2800945"/>
                <a:gd name="connsiteY15" fmla="*/ 66675 h 289472"/>
                <a:gd name="connsiteX16" fmla="*/ 0 w 2800945"/>
                <a:gd name="connsiteY16" fmla="*/ 71437 h 289472"/>
                <a:gd name="connsiteX17" fmla="*/ 76200 w 2800945"/>
                <a:gd name="connsiteY17" fmla="*/ 76200 h 289472"/>
                <a:gd name="connsiteX18" fmla="*/ 90487 w 2800945"/>
                <a:gd name="connsiteY18" fmla="*/ 80962 h 289472"/>
                <a:gd name="connsiteX19" fmla="*/ 123825 w 2800945"/>
                <a:gd name="connsiteY19" fmla="*/ 90487 h 289472"/>
                <a:gd name="connsiteX20" fmla="*/ 152400 w 2800945"/>
                <a:gd name="connsiteY20" fmla="*/ 104775 h 289472"/>
                <a:gd name="connsiteX21" fmla="*/ 166687 w 2800945"/>
                <a:gd name="connsiteY21" fmla="*/ 114300 h 289472"/>
                <a:gd name="connsiteX22" fmla="*/ 190500 w 2800945"/>
                <a:gd name="connsiteY22" fmla="*/ 119062 h 289472"/>
                <a:gd name="connsiteX23" fmla="*/ 209550 w 2800945"/>
                <a:gd name="connsiteY23" fmla="*/ 123825 h 289472"/>
                <a:gd name="connsiteX24" fmla="*/ 257175 w 2800945"/>
                <a:gd name="connsiteY24" fmla="*/ 133350 h 289472"/>
                <a:gd name="connsiteX25" fmla="*/ 285750 w 2800945"/>
                <a:gd name="connsiteY25" fmla="*/ 142875 h 289472"/>
                <a:gd name="connsiteX26" fmla="*/ 523875 w 2800945"/>
                <a:gd name="connsiteY26" fmla="*/ 147637 h 289472"/>
                <a:gd name="connsiteX27" fmla="*/ 542925 w 2800945"/>
                <a:gd name="connsiteY27" fmla="*/ 152400 h 289472"/>
                <a:gd name="connsiteX28" fmla="*/ 571500 w 2800945"/>
                <a:gd name="connsiteY28" fmla="*/ 161925 h 289472"/>
                <a:gd name="connsiteX29" fmla="*/ 600075 w 2800945"/>
                <a:gd name="connsiteY29" fmla="*/ 171450 h 289472"/>
                <a:gd name="connsiteX30" fmla="*/ 804862 w 2800945"/>
                <a:gd name="connsiteY30" fmla="*/ 176212 h 289472"/>
                <a:gd name="connsiteX31" fmla="*/ 914400 w 2800945"/>
                <a:gd name="connsiteY31" fmla="*/ 180975 h 289472"/>
                <a:gd name="connsiteX32" fmla="*/ 952500 w 2800945"/>
                <a:gd name="connsiteY32" fmla="*/ 176212 h 289472"/>
                <a:gd name="connsiteX33" fmla="*/ 966787 w 2800945"/>
                <a:gd name="connsiteY33" fmla="*/ 166687 h 289472"/>
                <a:gd name="connsiteX34" fmla="*/ 1271587 w 2800945"/>
                <a:gd name="connsiteY34" fmla="*/ 171450 h 289472"/>
                <a:gd name="connsiteX35" fmla="*/ 1285875 w 2800945"/>
                <a:gd name="connsiteY35" fmla="*/ 176212 h 289472"/>
                <a:gd name="connsiteX36" fmla="*/ 1323975 w 2800945"/>
                <a:gd name="connsiteY36" fmla="*/ 285750 h 289472"/>
                <a:gd name="connsiteX37" fmla="*/ 1547812 w 2800945"/>
                <a:gd name="connsiteY37" fmla="*/ 266700 h 289472"/>
                <a:gd name="connsiteX38" fmla="*/ 1757362 w 2800945"/>
                <a:gd name="connsiteY38" fmla="*/ 200025 h 289472"/>
                <a:gd name="connsiteX39" fmla="*/ 1800225 w 2800945"/>
                <a:gd name="connsiteY39" fmla="*/ 185737 h 289472"/>
                <a:gd name="connsiteX40" fmla="*/ 1838325 w 2800945"/>
                <a:gd name="connsiteY40" fmla="*/ 180975 h 289472"/>
                <a:gd name="connsiteX41" fmla="*/ 1833562 w 2800945"/>
                <a:gd name="connsiteY41" fmla="*/ 161925 h 289472"/>
                <a:gd name="connsiteX42" fmla="*/ 1819275 w 2800945"/>
                <a:gd name="connsiteY42" fmla="*/ 157162 h 289472"/>
                <a:gd name="connsiteX43" fmla="*/ 1814512 w 2800945"/>
                <a:gd name="connsiteY43" fmla="*/ 142875 h 289472"/>
                <a:gd name="connsiteX44" fmla="*/ 1828800 w 2800945"/>
                <a:gd name="connsiteY44" fmla="*/ 138112 h 289472"/>
                <a:gd name="connsiteX45" fmla="*/ 1862137 w 2800945"/>
                <a:gd name="connsiteY45" fmla="*/ 147637 h 289472"/>
                <a:gd name="connsiteX46" fmla="*/ 1928812 w 2800945"/>
                <a:gd name="connsiteY46" fmla="*/ 142875 h 289472"/>
                <a:gd name="connsiteX47" fmla="*/ 1971675 w 2800945"/>
                <a:gd name="connsiteY47" fmla="*/ 133350 h 289472"/>
                <a:gd name="connsiteX48" fmla="*/ 2005012 w 2800945"/>
                <a:gd name="connsiteY48" fmla="*/ 128587 h 289472"/>
                <a:gd name="connsiteX49" fmla="*/ 2019300 w 2800945"/>
                <a:gd name="connsiteY49" fmla="*/ 114300 h 289472"/>
                <a:gd name="connsiteX50" fmla="*/ 2043112 w 2800945"/>
                <a:gd name="connsiteY50" fmla="*/ 109537 h 289472"/>
                <a:gd name="connsiteX51" fmla="*/ 2124075 w 2800945"/>
                <a:gd name="connsiteY51" fmla="*/ 114300 h 289472"/>
                <a:gd name="connsiteX52" fmla="*/ 2209800 w 2800945"/>
                <a:gd name="connsiteY52" fmla="*/ 119062 h 289472"/>
                <a:gd name="connsiteX53" fmla="*/ 2238375 w 2800945"/>
                <a:gd name="connsiteY53" fmla="*/ 109537 h 289472"/>
                <a:gd name="connsiteX54" fmla="*/ 2252662 w 2800945"/>
                <a:gd name="connsiteY54" fmla="*/ 100012 h 289472"/>
                <a:gd name="connsiteX55" fmla="*/ 2281237 w 2800945"/>
                <a:gd name="connsiteY55" fmla="*/ 90487 h 289472"/>
                <a:gd name="connsiteX56" fmla="*/ 2376487 w 2800945"/>
                <a:gd name="connsiteY56" fmla="*/ 85725 h 289472"/>
                <a:gd name="connsiteX57" fmla="*/ 2419350 w 2800945"/>
                <a:gd name="connsiteY57" fmla="*/ 66675 h 289472"/>
                <a:gd name="connsiteX58" fmla="*/ 2552700 w 2800945"/>
                <a:gd name="connsiteY58" fmla="*/ 66675 h 289472"/>
                <a:gd name="connsiteX59" fmla="*/ 2581275 w 2800945"/>
                <a:gd name="connsiteY59" fmla="*/ 57150 h 289472"/>
                <a:gd name="connsiteX60" fmla="*/ 2600325 w 2800945"/>
                <a:gd name="connsiteY60" fmla="*/ 52387 h 289472"/>
                <a:gd name="connsiteX61" fmla="*/ 2614612 w 2800945"/>
                <a:gd name="connsiteY61" fmla="*/ 47625 h 289472"/>
                <a:gd name="connsiteX62" fmla="*/ 2724150 w 2800945"/>
                <a:gd name="connsiteY62" fmla="*/ 52387 h 289472"/>
                <a:gd name="connsiteX63" fmla="*/ 2743200 w 2800945"/>
                <a:gd name="connsiteY63" fmla="*/ 61912 h 289472"/>
                <a:gd name="connsiteX64" fmla="*/ 2786062 w 2800945"/>
                <a:gd name="connsiteY64" fmla="*/ 57150 h 289472"/>
                <a:gd name="connsiteX65" fmla="*/ 2771775 w 2800945"/>
                <a:gd name="connsiteY65" fmla="*/ 42862 h 289472"/>
                <a:gd name="connsiteX66" fmla="*/ 2757487 w 2800945"/>
                <a:gd name="connsiteY66" fmla="*/ 38100 h 289472"/>
                <a:gd name="connsiteX67" fmla="*/ 2743200 w 2800945"/>
                <a:gd name="connsiteY67" fmla="*/ 33337 h 289472"/>
                <a:gd name="connsiteX68" fmla="*/ 2614612 w 2800945"/>
                <a:gd name="connsiteY68" fmla="*/ 28575 h 289472"/>
                <a:gd name="connsiteX69" fmla="*/ 2590800 w 2800945"/>
                <a:gd name="connsiteY69" fmla="*/ 23812 h 289472"/>
                <a:gd name="connsiteX70" fmla="*/ 2576512 w 2800945"/>
                <a:gd name="connsiteY70" fmla="*/ 19050 h 289472"/>
                <a:gd name="connsiteX71" fmla="*/ 2481262 w 2800945"/>
                <a:gd name="connsiteY71" fmla="*/ 4762 h 289472"/>
                <a:gd name="connsiteX72" fmla="*/ 2247900 w 2800945"/>
                <a:gd name="connsiteY72" fmla="*/ 0 h 289472"/>
                <a:gd name="connsiteX73" fmla="*/ 2176462 w 2800945"/>
                <a:gd name="connsiteY73" fmla="*/ 4762 h 289472"/>
                <a:gd name="connsiteX74" fmla="*/ 2166937 w 2800945"/>
                <a:gd name="connsiteY74" fmla="*/ 19050 h 289472"/>
                <a:gd name="connsiteX75" fmla="*/ 2133600 w 2800945"/>
                <a:gd name="connsiteY75" fmla="*/ 38100 h 289472"/>
                <a:gd name="connsiteX76" fmla="*/ 2076450 w 2800945"/>
                <a:gd name="connsiteY76" fmla="*/ 23812 h 289472"/>
                <a:gd name="connsiteX77" fmla="*/ 2047875 w 2800945"/>
                <a:gd name="connsiteY77" fmla="*/ 14287 h 289472"/>
                <a:gd name="connsiteX78" fmla="*/ 2033587 w 2800945"/>
                <a:gd name="connsiteY78" fmla="*/ 4762 h 289472"/>
                <a:gd name="connsiteX79" fmla="*/ 1933575 w 2800945"/>
                <a:gd name="connsiteY79" fmla="*/ 9525 h 289472"/>
                <a:gd name="connsiteX80" fmla="*/ 1919287 w 2800945"/>
                <a:gd name="connsiteY80" fmla="*/ 14287 h 289472"/>
                <a:gd name="connsiteX81" fmla="*/ 1900237 w 2800945"/>
                <a:gd name="connsiteY81" fmla="*/ 19050 h 289472"/>
                <a:gd name="connsiteX82" fmla="*/ 1866900 w 2800945"/>
                <a:gd name="connsiteY82" fmla="*/ 23812 h 289472"/>
                <a:gd name="connsiteX83" fmla="*/ 1824037 w 2800945"/>
                <a:gd name="connsiteY83" fmla="*/ 47625 h 289472"/>
                <a:gd name="connsiteX84" fmla="*/ 1781175 w 2800945"/>
                <a:gd name="connsiteY84" fmla="*/ 52387 h 289472"/>
                <a:gd name="connsiteX85" fmla="*/ 1733550 w 2800945"/>
                <a:gd name="connsiteY85" fmla="*/ 71437 h 289472"/>
                <a:gd name="connsiteX86" fmla="*/ 1704975 w 2800945"/>
                <a:gd name="connsiteY86" fmla="*/ 80962 h 289472"/>
                <a:gd name="connsiteX87" fmla="*/ 1638300 w 2800945"/>
                <a:gd name="connsiteY87" fmla="*/ 85725 h 289472"/>
                <a:gd name="connsiteX88" fmla="*/ 1619250 w 2800945"/>
                <a:gd name="connsiteY88" fmla="*/ 90487 h 289472"/>
                <a:gd name="connsiteX89" fmla="*/ 1604962 w 2800945"/>
                <a:gd name="connsiteY89" fmla="*/ 95250 h 289472"/>
                <a:gd name="connsiteX90" fmla="*/ 1476375 w 2800945"/>
                <a:gd name="connsiteY90" fmla="*/ 100012 h 289472"/>
                <a:gd name="connsiteX91" fmla="*/ 1457325 w 2800945"/>
                <a:gd name="connsiteY91" fmla="*/ 104775 h 289472"/>
                <a:gd name="connsiteX92" fmla="*/ 1443037 w 2800945"/>
                <a:gd name="connsiteY92" fmla="*/ 109537 h 289472"/>
                <a:gd name="connsiteX93" fmla="*/ 1323975 w 2800945"/>
                <a:gd name="connsiteY93" fmla="*/ 104775 h 289472"/>
                <a:gd name="connsiteX94" fmla="*/ 1190625 w 2800945"/>
                <a:gd name="connsiteY94" fmla="*/ 109537 h 289472"/>
                <a:gd name="connsiteX95" fmla="*/ 1090612 w 2800945"/>
                <a:gd name="connsiteY95" fmla="*/ 119062 h 289472"/>
                <a:gd name="connsiteX96" fmla="*/ 1076325 w 2800945"/>
                <a:gd name="connsiteY96" fmla="*/ 123825 h 289472"/>
                <a:gd name="connsiteX97" fmla="*/ 1000125 w 2800945"/>
                <a:gd name="connsiteY97" fmla="*/ 114300 h 289472"/>
                <a:gd name="connsiteX98" fmla="*/ 823912 w 2800945"/>
                <a:gd name="connsiteY98" fmla="*/ 109537 h 289472"/>
                <a:gd name="connsiteX99" fmla="*/ 771525 w 2800945"/>
                <a:gd name="connsiteY99" fmla="*/ 95250 h 289472"/>
                <a:gd name="connsiteX100" fmla="*/ 757237 w 2800945"/>
                <a:gd name="connsiteY100" fmla="*/ 90487 h 289472"/>
                <a:gd name="connsiteX101" fmla="*/ 747712 w 2800945"/>
                <a:gd name="connsiteY101" fmla="*/ 76200 h 289472"/>
                <a:gd name="connsiteX102" fmla="*/ 733425 w 2800945"/>
                <a:gd name="connsiteY102" fmla="*/ 71437 h 289472"/>
                <a:gd name="connsiteX103" fmla="*/ 704850 w 2800945"/>
                <a:gd name="connsiteY103" fmla="*/ 57150 h 289472"/>
                <a:gd name="connsiteX104" fmla="*/ 695325 w 2800945"/>
                <a:gd name="connsiteY104" fmla="*/ 52387 h 289472"/>
                <a:gd name="connsiteX0" fmla="*/ 695325 w 2800945"/>
                <a:gd name="connsiteY0" fmla="*/ 52387 h 290820"/>
                <a:gd name="connsiteX1" fmla="*/ 695325 w 2800945"/>
                <a:gd name="connsiteY1" fmla="*/ 52387 h 290820"/>
                <a:gd name="connsiteX2" fmla="*/ 552450 w 2800945"/>
                <a:gd name="connsiteY2" fmla="*/ 52387 h 290820"/>
                <a:gd name="connsiteX3" fmla="*/ 514350 w 2800945"/>
                <a:gd name="connsiteY3" fmla="*/ 42862 h 290820"/>
                <a:gd name="connsiteX4" fmla="*/ 457200 w 2800945"/>
                <a:gd name="connsiteY4" fmla="*/ 38100 h 290820"/>
                <a:gd name="connsiteX5" fmla="*/ 376237 w 2800945"/>
                <a:gd name="connsiteY5" fmla="*/ 52387 h 290820"/>
                <a:gd name="connsiteX6" fmla="*/ 185737 w 2800945"/>
                <a:gd name="connsiteY6" fmla="*/ 52387 h 290820"/>
                <a:gd name="connsiteX7" fmla="*/ 176212 w 2800945"/>
                <a:gd name="connsiteY7" fmla="*/ 66675 h 290820"/>
                <a:gd name="connsiteX8" fmla="*/ 161925 w 2800945"/>
                <a:gd name="connsiteY8" fmla="*/ 80962 h 290820"/>
                <a:gd name="connsiteX9" fmla="*/ 147637 w 2800945"/>
                <a:gd name="connsiteY9" fmla="*/ 85725 h 290820"/>
                <a:gd name="connsiteX10" fmla="*/ 133350 w 2800945"/>
                <a:gd name="connsiteY10" fmla="*/ 95250 h 290820"/>
                <a:gd name="connsiteX11" fmla="*/ 128587 w 2800945"/>
                <a:gd name="connsiteY11" fmla="*/ 80962 h 290820"/>
                <a:gd name="connsiteX12" fmla="*/ 104775 w 2800945"/>
                <a:gd name="connsiteY12" fmla="*/ 57150 h 290820"/>
                <a:gd name="connsiteX13" fmla="*/ 76200 w 2800945"/>
                <a:gd name="connsiteY13" fmla="*/ 52387 h 290820"/>
                <a:gd name="connsiteX14" fmla="*/ 47625 w 2800945"/>
                <a:gd name="connsiteY14" fmla="*/ 57150 h 290820"/>
                <a:gd name="connsiteX15" fmla="*/ 19050 w 2800945"/>
                <a:gd name="connsiteY15" fmla="*/ 66675 h 290820"/>
                <a:gd name="connsiteX16" fmla="*/ 0 w 2800945"/>
                <a:gd name="connsiteY16" fmla="*/ 71437 h 290820"/>
                <a:gd name="connsiteX17" fmla="*/ 76200 w 2800945"/>
                <a:gd name="connsiteY17" fmla="*/ 76200 h 290820"/>
                <a:gd name="connsiteX18" fmla="*/ 90487 w 2800945"/>
                <a:gd name="connsiteY18" fmla="*/ 80962 h 290820"/>
                <a:gd name="connsiteX19" fmla="*/ 123825 w 2800945"/>
                <a:gd name="connsiteY19" fmla="*/ 90487 h 290820"/>
                <a:gd name="connsiteX20" fmla="*/ 152400 w 2800945"/>
                <a:gd name="connsiteY20" fmla="*/ 104775 h 290820"/>
                <a:gd name="connsiteX21" fmla="*/ 166687 w 2800945"/>
                <a:gd name="connsiteY21" fmla="*/ 114300 h 290820"/>
                <a:gd name="connsiteX22" fmla="*/ 190500 w 2800945"/>
                <a:gd name="connsiteY22" fmla="*/ 119062 h 290820"/>
                <a:gd name="connsiteX23" fmla="*/ 209550 w 2800945"/>
                <a:gd name="connsiteY23" fmla="*/ 123825 h 290820"/>
                <a:gd name="connsiteX24" fmla="*/ 257175 w 2800945"/>
                <a:gd name="connsiteY24" fmla="*/ 133350 h 290820"/>
                <a:gd name="connsiteX25" fmla="*/ 285750 w 2800945"/>
                <a:gd name="connsiteY25" fmla="*/ 142875 h 290820"/>
                <a:gd name="connsiteX26" fmla="*/ 523875 w 2800945"/>
                <a:gd name="connsiteY26" fmla="*/ 147637 h 290820"/>
                <a:gd name="connsiteX27" fmla="*/ 542925 w 2800945"/>
                <a:gd name="connsiteY27" fmla="*/ 152400 h 290820"/>
                <a:gd name="connsiteX28" fmla="*/ 571500 w 2800945"/>
                <a:gd name="connsiteY28" fmla="*/ 161925 h 290820"/>
                <a:gd name="connsiteX29" fmla="*/ 600075 w 2800945"/>
                <a:gd name="connsiteY29" fmla="*/ 171450 h 290820"/>
                <a:gd name="connsiteX30" fmla="*/ 804862 w 2800945"/>
                <a:gd name="connsiteY30" fmla="*/ 176212 h 290820"/>
                <a:gd name="connsiteX31" fmla="*/ 914400 w 2800945"/>
                <a:gd name="connsiteY31" fmla="*/ 180975 h 290820"/>
                <a:gd name="connsiteX32" fmla="*/ 952500 w 2800945"/>
                <a:gd name="connsiteY32" fmla="*/ 176212 h 290820"/>
                <a:gd name="connsiteX33" fmla="*/ 966787 w 2800945"/>
                <a:gd name="connsiteY33" fmla="*/ 166687 h 290820"/>
                <a:gd name="connsiteX34" fmla="*/ 1271587 w 2800945"/>
                <a:gd name="connsiteY34" fmla="*/ 171450 h 290820"/>
                <a:gd name="connsiteX35" fmla="*/ 1285875 w 2800945"/>
                <a:gd name="connsiteY35" fmla="*/ 176212 h 290820"/>
                <a:gd name="connsiteX36" fmla="*/ 1323975 w 2800945"/>
                <a:gd name="connsiteY36" fmla="*/ 285750 h 290820"/>
                <a:gd name="connsiteX37" fmla="*/ 1547812 w 2800945"/>
                <a:gd name="connsiteY37" fmla="*/ 266700 h 290820"/>
                <a:gd name="connsiteX38" fmla="*/ 1700212 w 2800945"/>
                <a:gd name="connsiteY38" fmla="*/ 242881 h 290820"/>
                <a:gd name="connsiteX39" fmla="*/ 1757362 w 2800945"/>
                <a:gd name="connsiteY39" fmla="*/ 200025 h 290820"/>
                <a:gd name="connsiteX40" fmla="*/ 1800225 w 2800945"/>
                <a:gd name="connsiteY40" fmla="*/ 185737 h 290820"/>
                <a:gd name="connsiteX41" fmla="*/ 1838325 w 2800945"/>
                <a:gd name="connsiteY41" fmla="*/ 180975 h 290820"/>
                <a:gd name="connsiteX42" fmla="*/ 1833562 w 2800945"/>
                <a:gd name="connsiteY42" fmla="*/ 161925 h 290820"/>
                <a:gd name="connsiteX43" fmla="*/ 1819275 w 2800945"/>
                <a:gd name="connsiteY43" fmla="*/ 157162 h 290820"/>
                <a:gd name="connsiteX44" fmla="*/ 1814512 w 2800945"/>
                <a:gd name="connsiteY44" fmla="*/ 142875 h 290820"/>
                <a:gd name="connsiteX45" fmla="*/ 1828800 w 2800945"/>
                <a:gd name="connsiteY45" fmla="*/ 138112 h 290820"/>
                <a:gd name="connsiteX46" fmla="*/ 1862137 w 2800945"/>
                <a:gd name="connsiteY46" fmla="*/ 147637 h 290820"/>
                <a:gd name="connsiteX47" fmla="*/ 1928812 w 2800945"/>
                <a:gd name="connsiteY47" fmla="*/ 142875 h 290820"/>
                <a:gd name="connsiteX48" fmla="*/ 1971675 w 2800945"/>
                <a:gd name="connsiteY48" fmla="*/ 133350 h 290820"/>
                <a:gd name="connsiteX49" fmla="*/ 2005012 w 2800945"/>
                <a:gd name="connsiteY49" fmla="*/ 128587 h 290820"/>
                <a:gd name="connsiteX50" fmla="*/ 2019300 w 2800945"/>
                <a:gd name="connsiteY50" fmla="*/ 114300 h 290820"/>
                <a:gd name="connsiteX51" fmla="*/ 2043112 w 2800945"/>
                <a:gd name="connsiteY51" fmla="*/ 109537 h 290820"/>
                <a:gd name="connsiteX52" fmla="*/ 2124075 w 2800945"/>
                <a:gd name="connsiteY52" fmla="*/ 114300 h 290820"/>
                <a:gd name="connsiteX53" fmla="*/ 2209800 w 2800945"/>
                <a:gd name="connsiteY53" fmla="*/ 119062 h 290820"/>
                <a:gd name="connsiteX54" fmla="*/ 2238375 w 2800945"/>
                <a:gd name="connsiteY54" fmla="*/ 109537 h 290820"/>
                <a:gd name="connsiteX55" fmla="*/ 2252662 w 2800945"/>
                <a:gd name="connsiteY55" fmla="*/ 100012 h 290820"/>
                <a:gd name="connsiteX56" fmla="*/ 2281237 w 2800945"/>
                <a:gd name="connsiteY56" fmla="*/ 90487 h 290820"/>
                <a:gd name="connsiteX57" fmla="*/ 2376487 w 2800945"/>
                <a:gd name="connsiteY57" fmla="*/ 85725 h 290820"/>
                <a:gd name="connsiteX58" fmla="*/ 2419350 w 2800945"/>
                <a:gd name="connsiteY58" fmla="*/ 66675 h 290820"/>
                <a:gd name="connsiteX59" fmla="*/ 2552700 w 2800945"/>
                <a:gd name="connsiteY59" fmla="*/ 66675 h 290820"/>
                <a:gd name="connsiteX60" fmla="*/ 2581275 w 2800945"/>
                <a:gd name="connsiteY60" fmla="*/ 57150 h 290820"/>
                <a:gd name="connsiteX61" fmla="*/ 2600325 w 2800945"/>
                <a:gd name="connsiteY61" fmla="*/ 52387 h 290820"/>
                <a:gd name="connsiteX62" fmla="*/ 2614612 w 2800945"/>
                <a:gd name="connsiteY62" fmla="*/ 47625 h 290820"/>
                <a:gd name="connsiteX63" fmla="*/ 2724150 w 2800945"/>
                <a:gd name="connsiteY63" fmla="*/ 52387 h 290820"/>
                <a:gd name="connsiteX64" fmla="*/ 2743200 w 2800945"/>
                <a:gd name="connsiteY64" fmla="*/ 61912 h 290820"/>
                <a:gd name="connsiteX65" fmla="*/ 2786062 w 2800945"/>
                <a:gd name="connsiteY65" fmla="*/ 57150 h 290820"/>
                <a:gd name="connsiteX66" fmla="*/ 2771775 w 2800945"/>
                <a:gd name="connsiteY66" fmla="*/ 42862 h 290820"/>
                <a:gd name="connsiteX67" fmla="*/ 2757487 w 2800945"/>
                <a:gd name="connsiteY67" fmla="*/ 38100 h 290820"/>
                <a:gd name="connsiteX68" fmla="*/ 2743200 w 2800945"/>
                <a:gd name="connsiteY68" fmla="*/ 33337 h 290820"/>
                <a:gd name="connsiteX69" fmla="*/ 2614612 w 2800945"/>
                <a:gd name="connsiteY69" fmla="*/ 28575 h 290820"/>
                <a:gd name="connsiteX70" fmla="*/ 2590800 w 2800945"/>
                <a:gd name="connsiteY70" fmla="*/ 23812 h 290820"/>
                <a:gd name="connsiteX71" fmla="*/ 2576512 w 2800945"/>
                <a:gd name="connsiteY71" fmla="*/ 19050 h 290820"/>
                <a:gd name="connsiteX72" fmla="*/ 2481262 w 2800945"/>
                <a:gd name="connsiteY72" fmla="*/ 4762 h 290820"/>
                <a:gd name="connsiteX73" fmla="*/ 2247900 w 2800945"/>
                <a:gd name="connsiteY73" fmla="*/ 0 h 290820"/>
                <a:gd name="connsiteX74" fmla="*/ 2176462 w 2800945"/>
                <a:gd name="connsiteY74" fmla="*/ 4762 h 290820"/>
                <a:gd name="connsiteX75" fmla="*/ 2166937 w 2800945"/>
                <a:gd name="connsiteY75" fmla="*/ 19050 h 290820"/>
                <a:gd name="connsiteX76" fmla="*/ 2133600 w 2800945"/>
                <a:gd name="connsiteY76" fmla="*/ 38100 h 290820"/>
                <a:gd name="connsiteX77" fmla="*/ 2076450 w 2800945"/>
                <a:gd name="connsiteY77" fmla="*/ 23812 h 290820"/>
                <a:gd name="connsiteX78" fmla="*/ 2047875 w 2800945"/>
                <a:gd name="connsiteY78" fmla="*/ 14287 h 290820"/>
                <a:gd name="connsiteX79" fmla="*/ 2033587 w 2800945"/>
                <a:gd name="connsiteY79" fmla="*/ 4762 h 290820"/>
                <a:gd name="connsiteX80" fmla="*/ 1933575 w 2800945"/>
                <a:gd name="connsiteY80" fmla="*/ 9525 h 290820"/>
                <a:gd name="connsiteX81" fmla="*/ 1919287 w 2800945"/>
                <a:gd name="connsiteY81" fmla="*/ 14287 h 290820"/>
                <a:gd name="connsiteX82" fmla="*/ 1900237 w 2800945"/>
                <a:gd name="connsiteY82" fmla="*/ 19050 h 290820"/>
                <a:gd name="connsiteX83" fmla="*/ 1866900 w 2800945"/>
                <a:gd name="connsiteY83" fmla="*/ 23812 h 290820"/>
                <a:gd name="connsiteX84" fmla="*/ 1824037 w 2800945"/>
                <a:gd name="connsiteY84" fmla="*/ 47625 h 290820"/>
                <a:gd name="connsiteX85" fmla="*/ 1781175 w 2800945"/>
                <a:gd name="connsiteY85" fmla="*/ 52387 h 290820"/>
                <a:gd name="connsiteX86" fmla="*/ 1733550 w 2800945"/>
                <a:gd name="connsiteY86" fmla="*/ 71437 h 290820"/>
                <a:gd name="connsiteX87" fmla="*/ 1704975 w 2800945"/>
                <a:gd name="connsiteY87" fmla="*/ 80962 h 290820"/>
                <a:gd name="connsiteX88" fmla="*/ 1638300 w 2800945"/>
                <a:gd name="connsiteY88" fmla="*/ 85725 h 290820"/>
                <a:gd name="connsiteX89" fmla="*/ 1619250 w 2800945"/>
                <a:gd name="connsiteY89" fmla="*/ 90487 h 290820"/>
                <a:gd name="connsiteX90" fmla="*/ 1604962 w 2800945"/>
                <a:gd name="connsiteY90" fmla="*/ 95250 h 290820"/>
                <a:gd name="connsiteX91" fmla="*/ 1476375 w 2800945"/>
                <a:gd name="connsiteY91" fmla="*/ 100012 h 290820"/>
                <a:gd name="connsiteX92" fmla="*/ 1457325 w 2800945"/>
                <a:gd name="connsiteY92" fmla="*/ 104775 h 290820"/>
                <a:gd name="connsiteX93" fmla="*/ 1443037 w 2800945"/>
                <a:gd name="connsiteY93" fmla="*/ 109537 h 290820"/>
                <a:gd name="connsiteX94" fmla="*/ 1323975 w 2800945"/>
                <a:gd name="connsiteY94" fmla="*/ 104775 h 290820"/>
                <a:gd name="connsiteX95" fmla="*/ 1190625 w 2800945"/>
                <a:gd name="connsiteY95" fmla="*/ 109537 h 290820"/>
                <a:gd name="connsiteX96" fmla="*/ 1090612 w 2800945"/>
                <a:gd name="connsiteY96" fmla="*/ 119062 h 290820"/>
                <a:gd name="connsiteX97" fmla="*/ 1076325 w 2800945"/>
                <a:gd name="connsiteY97" fmla="*/ 123825 h 290820"/>
                <a:gd name="connsiteX98" fmla="*/ 1000125 w 2800945"/>
                <a:gd name="connsiteY98" fmla="*/ 114300 h 290820"/>
                <a:gd name="connsiteX99" fmla="*/ 823912 w 2800945"/>
                <a:gd name="connsiteY99" fmla="*/ 109537 h 290820"/>
                <a:gd name="connsiteX100" fmla="*/ 771525 w 2800945"/>
                <a:gd name="connsiteY100" fmla="*/ 95250 h 290820"/>
                <a:gd name="connsiteX101" fmla="*/ 757237 w 2800945"/>
                <a:gd name="connsiteY101" fmla="*/ 90487 h 290820"/>
                <a:gd name="connsiteX102" fmla="*/ 747712 w 2800945"/>
                <a:gd name="connsiteY102" fmla="*/ 76200 h 290820"/>
                <a:gd name="connsiteX103" fmla="*/ 733425 w 2800945"/>
                <a:gd name="connsiteY103" fmla="*/ 71437 h 290820"/>
                <a:gd name="connsiteX104" fmla="*/ 704850 w 2800945"/>
                <a:gd name="connsiteY104" fmla="*/ 57150 h 290820"/>
                <a:gd name="connsiteX105" fmla="*/ 695325 w 2800945"/>
                <a:gd name="connsiteY105" fmla="*/ 52387 h 290820"/>
                <a:gd name="connsiteX0" fmla="*/ 695325 w 2800945"/>
                <a:gd name="connsiteY0" fmla="*/ 52387 h 286631"/>
                <a:gd name="connsiteX1" fmla="*/ 695325 w 2800945"/>
                <a:gd name="connsiteY1" fmla="*/ 52387 h 286631"/>
                <a:gd name="connsiteX2" fmla="*/ 552450 w 2800945"/>
                <a:gd name="connsiteY2" fmla="*/ 52387 h 286631"/>
                <a:gd name="connsiteX3" fmla="*/ 514350 w 2800945"/>
                <a:gd name="connsiteY3" fmla="*/ 42862 h 286631"/>
                <a:gd name="connsiteX4" fmla="*/ 457200 w 2800945"/>
                <a:gd name="connsiteY4" fmla="*/ 38100 h 286631"/>
                <a:gd name="connsiteX5" fmla="*/ 376237 w 2800945"/>
                <a:gd name="connsiteY5" fmla="*/ 52387 h 286631"/>
                <a:gd name="connsiteX6" fmla="*/ 185737 w 2800945"/>
                <a:gd name="connsiteY6" fmla="*/ 52387 h 286631"/>
                <a:gd name="connsiteX7" fmla="*/ 176212 w 2800945"/>
                <a:gd name="connsiteY7" fmla="*/ 66675 h 286631"/>
                <a:gd name="connsiteX8" fmla="*/ 161925 w 2800945"/>
                <a:gd name="connsiteY8" fmla="*/ 80962 h 286631"/>
                <a:gd name="connsiteX9" fmla="*/ 147637 w 2800945"/>
                <a:gd name="connsiteY9" fmla="*/ 85725 h 286631"/>
                <a:gd name="connsiteX10" fmla="*/ 133350 w 2800945"/>
                <a:gd name="connsiteY10" fmla="*/ 95250 h 286631"/>
                <a:gd name="connsiteX11" fmla="*/ 128587 w 2800945"/>
                <a:gd name="connsiteY11" fmla="*/ 80962 h 286631"/>
                <a:gd name="connsiteX12" fmla="*/ 104775 w 2800945"/>
                <a:gd name="connsiteY12" fmla="*/ 57150 h 286631"/>
                <a:gd name="connsiteX13" fmla="*/ 76200 w 2800945"/>
                <a:gd name="connsiteY13" fmla="*/ 52387 h 286631"/>
                <a:gd name="connsiteX14" fmla="*/ 47625 w 2800945"/>
                <a:gd name="connsiteY14" fmla="*/ 57150 h 286631"/>
                <a:gd name="connsiteX15" fmla="*/ 19050 w 2800945"/>
                <a:gd name="connsiteY15" fmla="*/ 66675 h 286631"/>
                <a:gd name="connsiteX16" fmla="*/ 0 w 2800945"/>
                <a:gd name="connsiteY16" fmla="*/ 71437 h 286631"/>
                <a:gd name="connsiteX17" fmla="*/ 76200 w 2800945"/>
                <a:gd name="connsiteY17" fmla="*/ 76200 h 286631"/>
                <a:gd name="connsiteX18" fmla="*/ 90487 w 2800945"/>
                <a:gd name="connsiteY18" fmla="*/ 80962 h 286631"/>
                <a:gd name="connsiteX19" fmla="*/ 123825 w 2800945"/>
                <a:gd name="connsiteY19" fmla="*/ 90487 h 286631"/>
                <a:gd name="connsiteX20" fmla="*/ 152400 w 2800945"/>
                <a:gd name="connsiteY20" fmla="*/ 104775 h 286631"/>
                <a:gd name="connsiteX21" fmla="*/ 166687 w 2800945"/>
                <a:gd name="connsiteY21" fmla="*/ 114300 h 286631"/>
                <a:gd name="connsiteX22" fmla="*/ 190500 w 2800945"/>
                <a:gd name="connsiteY22" fmla="*/ 119062 h 286631"/>
                <a:gd name="connsiteX23" fmla="*/ 209550 w 2800945"/>
                <a:gd name="connsiteY23" fmla="*/ 123825 h 286631"/>
                <a:gd name="connsiteX24" fmla="*/ 257175 w 2800945"/>
                <a:gd name="connsiteY24" fmla="*/ 133350 h 286631"/>
                <a:gd name="connsiteX25" fmla="*/ 285750 w 2800945"/>
                <a:gd name="connsiteY25" fmla="*/ 142875 h 286631"/>
                <a:gd name="connsiteX26" fmla="*/ 523875 w 2800945"/>
                <a:gd name="connsiteY26" fmla="*/ 147637 h 286631"/>
                <a:gd name="connsiteX27" fmla="*/ 542925 w 2800945"/>
                <a:gd name="connsiteY27" fmla="*/ 152400 h 286631"/>
                <a:gd name="connsiteX28" fmla="*/ 571500 w 2800945"/>
                <a:gd name="connsiteY28" fmla="*/ 161925 h 286631"/>
                <a:gd name="connsiteX29" fmla="*/ 600075 w 2800945"/>
                <a:gd name="connsiteY29" fmla="*/ 171450 h 286631"/>
                <a:gd name="connsiteX30" fmla="*/ 804862 w 2800945"/>
                <a:gd name="connsiteY30" fmla="*/ 176212 h 286631"/>
                <a:gd name="connsiteX31" fmla="*/ 914400 w 2800945"/>
                <a:gd name="connsiteY31" fmla="*/ 180975 h 286631"/>
                <a:gd name="connsiteX32" fmla="*/ 952500 w 2800945"/>
                <a:gd name="connsiteY32" fmla="*/ 176212 h 286631"/>
                <a:gd name="connsiteX33" fmla="*/ 966787 w 2800945"/>
                <a:gd name="connsiteY33" fmla="*/ 166687 h 286631"/>
                <a:gd name="connsiteX34" fmla="*/ 1271587 w 2800945"/>
                <a:gd name="connsiteY34" fmla="*/ 171450 h 286631"/>
                <a:gd name="connsiteX35" fmla="*/ 1181100 w 2800945"/>
                <a:gd name="connsiteY35" fmla="*/ 271462 h 286631"/>
                <a:gd name="connsiteX36" fmla="*/ 1323975 w 2800945"/>
                <a:gd name="connsiteY36" fmla="*/ 285750 h 286631"/>
                <a:gd name="connsiteX37" fmla="*/ 1547812 w 2800945"/>
                <a:gd name="connsiteY37" fmla="*/ 266700 h 286631"/>
                <a:gd name="connsiteX38" fmla="*/ 1700212 w 2800945"/>
                <a:gd name="connsiteY38" fmla="*/ 242881 h 286631"/>
                <a:gd name="connsiteX39" fmla="*/ 1757362 w 2800945"/>
                <a:gd name="connsiteY39" fmla="*/ 200025 h 286631"/>
                <a:gd name="connsiteX40" fmla="*/ 1800225 w 2800945"/>
                <a:gd name="connsiteY40" fmla="*/ 185737 h 286631"/>
                <a:gd name="connsiteX41" fmla="*/ 1838325 w 2800945"/>
                <a:gd name="connsiteY41" fmla="*/ 180975 h 286631"/>
                <a:gd name="connsiteX42" fmla="*/ 1833562 w 2800945"/>
                <a:gd name="connsiteY42" fmla="*/ 161925 h 286631"/>
                <a:gd name="connsiteX43" fmla="*/ 1819275 w 2800945"/>
                <a:gd name="connsiteY43" fmla="*/ 157162 h 286631"/>
                <a:gd name="connsiteX44" fmla="*/ 1814512 w 2800945"/>
                <a:gd name="connsiteY44" fmla="*/ 142875 h 286631"/>
                <a:gd name="connsiteX45" fmla="*/ 1828800 w 2800945"/>
                <a:gd name="connsiteY45" fmla="*/ 138112 h 286631"/>
                <a:gd name="connsiteX46" fmla="*/ 1862137 w 2800945"/>
                <a:gd name="connsiteY46" fmla="*/ 147637 h 286631"/>
                <a:gd name="connsiteX47" fmla="*/ 1928812 w 2800945"/>
                <a:gd name="connsiteY47" fmla="*/ 142875 h 286631"/>
                <a:gd name="connsiteX48" fmla="*/ 1971675 w 2800945"/>
                <a:gd name="connsiteY48" fmla="*/ 133350 h 286631"/>
                <a:gd name="connsiteX49" fmla="*/ 2005012 w 2800945"/>
                <a:gd name="connsiteY49" fmla="*/ 128587 h 286631"/>
                <a:gd name="connsiteX50" fmla="*/ 2019300 w 2800945"/>
                <a:gd name="connsiteY50" fmla="*/ 114300 h 286631"/>
                <a:gd name="connsiteX51" fmla="*/ 2043112 w 2800945"/>
                <a:gd name="connsiteY51" fmla="*/ 109537 h 286631"/>
                <a:gd name="connsiteX52" fmla="*/ 2124075 w 2800945"/>
                <a:gd name="connsiteY52" fmla="*/ 114300 h 286631"/>
                <a:gd name="connsiteX53" fmla="*/ 2209800 w 2800945"/>
                <a:gd name="connsiteY53" fmla="*/ 119062 h 286631"/>
                <a:gd name="connsiteX54" fmla="*/ 2238375 w 2800945"/>
                <a:gd name="connsiteY54" fmla="*/ 109537 h 286631"/>
                <a:gd name="connsiteX55" fmla="*/ 2252662 w 2800945"/>
                <a:gd name="connsiteY55" fmla="*/ 100012 h 286631"/>
                <a:gd name="connsiteX56" fmla="*/ 2281237 w 2800945"/>
                <a:gd name="connsiteY56" fmla="*/ 90487 h 286631"/>
                <a:gd name="connsiteX57" fmla="*/ 2376487 w 2800945"/>
                <a:gd name="connsiteY57" fmla="*/ 85725 h 286631"/>
                <a:gd name="connsiteX58" fmla="*/ 2419350 w 2800945"/>
                <a:gd name="connsiteY58" fmla="*/ 66675 h 286631"/>
                <a:gd name="connsiteX59" fmla="*/ 2552700 w 2800945"/>
                <a:gd name="connsiteY59" fmla="*/ 66675 h 286631"/>
                <a:gd name="connsiteX60" fmla="*/ 2581275 w 2800945"/>
                <a:gd name="connsiteY60" fmla="*/ 57150 h 286631"/>
                <a:gd name="connsiteX61" fmla="*/ 2600325 w 2800945"/>
                <a:gd name="connsiteY61" fmla="*/ 52387 h 286631"/>
                <a:gd name="connsiteX62" fmla="*/ 2614612 w 2800945"/>
                <a:gd name="connsiteY62" fmla="*/ 47625 h 286631"/>
                <a:gd name="connsiteX63" fmla="*/ 2724150 w 2800945"/>
                <a:gd name="connsiteY63" fmla="*/ 52387 h 286631"/>
                <a:gd name="connsiteX64" fmla="*/ 2743200 w 2800945"/>
                <a:gd name="connsiteY64" fmla="*/ 61912 h 286631"/>
                <a:gd name="connsiteX65" fmla="*/ 2786062 w 2800945"/>
                <a:gd name="connsiteY65" fmla="*/ 57150 h 286631"/>
                <a:gd name="connsiteX66" fmla="*/ 2771775 w 2800945"/>
                <a:gd name="connsiteY66" fmla="*/ 42862 h 286631"/>
                <a:gd name="connsiteX67" fmla="*/ 2757487 w 2800945"/>
                <a:gd name="connsiteY67" fmla="*/ 38100 h 286631"/>
                <a:gd name="connsiteX68" fmla="*/ 2743200 w 2800945"/>
                <a:gd name="connsiteY68" fmla="*/ 33337 h 286631"/>
                <a:gd name="connsiteX69" fmla="*/ 2614612 w 2800945"/>
                <a:gd name="connsiteY69" fmla="*/ 28575 h 286631"/>
                <a:gd name="connsiteX70" fmla="*/ 2590800 w 2800945"/>
                <a:gd name="connsiteY70" fmla="*/ 23812 h 286631"/>
                <a:gd name="connsiteX71" fmla="*/ 2576512 w 2800945"/>
                <a:gd name="connsiteY71" fmla="*/ 19050 h 286631"/>
                <a:gd name="connsiteX72" fmla="*/ 2481262 w 2800945"/>
                <a:gd name="connsiteY72" fmla="*/ 4762 h 286631"/>
                <a:gd name="connsiteX73" fmla="*/ 2247900 w 2800945"/>
                <a:gd name="connsiteY73" fmla="*/ 0 h 286631"/>
                <a:gd name="connsiteX74" fmla="*/ 2176462 w 2800945"/>
                <a:gd name="connsiteY74" fmla="*/ 4762 h 286631"/>
                <a:gd name="connsiteX75" fmla="*/ 2166937 w 2800945"/>
                <a:gd name="connsiteY75" fmla="*/ 19050 h 286631"/>
                <a:gd name="connsiteX76" fmla="*/ 2133600 w 2800945"/>
                <a:gd name="connsiteY76" fmla="*/ 38100 h 286631"/>
                <a:gd name="connsiteX77" fmla="*/ 2076450 w 2800945"/>
                <a:gd name="connsiteY77" fmla="*/ 23812 h 286631"/>
                <a:gd name="connsiteX78" fmla="*/ 2047875 w 2800945"/>
                <a:gd name="connsiteY78" fmla="*/ 14287 h 286631"/>
                <a:gd name="connsiteX79" fmla="*/ 2033587 w 2800945"/>
                <a:gd name="connsiteY79" fmla="*/ 4762 h 286631"/>
                <a:gd name="connsiteX80" fmla="*/ 1933575 w 2800945"/>
                <a:gd name="connsiteY80" fmla="*/ 9525 h 286631"/>
                <a:gd name="connsiteX81" fmla="*/ 1919287 w 2800945"/>
                <a:gd name="connsiteY81" fmla="*/ 14287 h 286631"/>
                <a:gd name="connsiteX82" fmla="*/ 1900237 w 2800945"/>
                <a:gd name="connsiteY82" fmla="*/ 19050 h 286631"/>
                <a:gd name="connsiteX83" fmla="*/ 1866900 w 2800945"/>
                <a:gd name="connsiteY83" fmla="*/ 23812 h 286631"/>
                <a:gd name="connsiteX84" fmla="*/ 1824037 w 2800945"/>
                <a:gd name="connsiteY84" fmla="*/ 47625 h 286631"/>
                <a:gd name="connsiteX85" fmla="*/ 1781175 w 2800945"/>
                <a:gd name="connsiteY85" fmla="*/ 52387 h 286631"/>
                <a:gd name="connsiteX86" fmla="*/ 1733550 w 2800945"/>
                <a:gd name="connsiteY86" fmla="*/ 71437 h 286631"/>
                <a:gd name="connsiteX87" fmla="*/ 1704975 w 2800945"/>
                <a:gd name="connsiteY87" fmla="*/ 80962 h 286631"/>
                <a:gd name="connsiteX88" fmla="*/ 1638300 w 2800945"/>
                <a:gd name="connsiteY88" fmla="*/ 85725 h 286631"/>
                <a:gd name="connsiteX89" fmla="*/ 1619250 w 2800945"/>
                <a:gd name="connsiteY89" fmla="*/ 90487 h 286631"/>
                <a:gd name="connsiteX90" fmla="*/ 1604962 w 2800945"/>
                <a:gd name="connsiteY90" fmla="*/ 95250 h 286631"/>
                <a:gd name="connsiteX91" fmla="*/ 1476375 w 2800945"/>
                <a:gd name="connsiteY91" fmla="*/ 100012 h 286631"/>
                <a:gd name="connsiteX92" fmla="*/ 1457325 w 2800945"/>
                <a:gd name="connsiteY92" fmla="*/ 104775 h 286631"/>
                <a:gd name="connsiteX93" fmla="*/ 1443037 w 2800945"/>
                <a:gd name="connsiteY93" fmla="*/ 109537 h 286631"/>
                <a:gd name="connsiteX94" fmla="*/ 1323975 w 2800945"/>
                <a:gd name="connsiteY94" fmla="*/ 104775 h 286631"/>
                <a:gd name="connsiteX95" fmla="*/ 1190625 w 2800945"/>
                <a:gd name="connsiteY95" fmla="*/ 109537 h 286631"/>
                <a:gd name="connsiteX96" fmla="*/ 1090612 w 2800945"/>
                <a:gd name="connsiteY96" fmla="*/ 119062 h 286631"/>
                <a:gd name="connsiteX97" fmla="*/ 1076325 w 2800945"/>
                <a:gd name="connsiteY97" fmla="*/ 123825 h 286631"/>
                <a:gd name="connsiteX98" fmla="*/ 1000125 w 2800945"/>
                <a:gd name="connsiteY98" fmla="*/ 114300 h 286631"/>
                <a:gd name="connsiteX99" fmla="*/ 823912 w 2800945"/>
                <a:gd name="connsiteY99" fmla="*/ 109537 h 286631"/>
                <a:gd name="connsiteX100" fmla="*/ 771525 w 2800945"/>
                <a:gd name="connsiteY100" fmla="*/ 95250 h 286631"/>
                <a:gd name="connsiteX101" fmla="*/ 757237 w 2800945"/>
                <a:gd name="connsiteY101" fmla="*/ 90487 h 286631"/>
                <a:gd name="connsiteX102" fmla="*/ 747712 w 2800945"/>
                <a:gd name="connsiteY102" fmla="*/ 76200 h 286631"/>
                <a:gd name="connsiteX103" fmla="*/ 733425 w 2800945"/>
                <a:gd name="connsiteY103" fmla="*/ 71437 h 286631"/>
                <a:gd name="connsiteX104" fmla="*/ 704850 w 2800945"/>
                <a:gd name="connsiteY104" fmla="*/ 57150 h 286631"/>
                <a:gd name="connsiteX105" fmla="*/ 695325 w 2800945"/>
                <a:gd name="connsiteY105" fmla="*/ 52387 h 28663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804862 w 2800945"/>
                <a:gd name="connsiteY30" fmla="*/ 176212 h 285781"/>
                <a:gd name="connsiteX31" fmla="*/ 914400 w 2800945"/>
                <a:gd name="connsiteY31" fmla="*/ 180975 h 285781"/>
                <a:gd name="connsiteX32" fmla="*/ 952500 w 2800945"/>
                <a:gd name="connsiteY32" fmla="*/ 176212 h 285781"/>
                <a:gd name="connsiteX33" fmla="*/ 966787 w 2800945"/>
                <a:gd name="connsiteY33" fmla="*/ 166687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804862 w 2800945"/>
                <a:gd name="connsiteY30" fmla="*/ 176212 h 285781"/>
                <a:gd name="connsiteX31" fmla="*/ 914400 w 2800945"/>
                <a:gd name="connsiteY31" fmla="*/ 180975 h 285781"/>
                <a:gd name="connsiteX32" fmla="*/ 952500 w 2800945"/>
                <a:gd name="connsiteY32" fmla="*/ 176212 h 285781"/>
                <a:gd name="connsiteX33" fmla="*/ 881062 w 2800945"/>
                <a:gd name="connsiteY33" fmla="*/ 247650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804862 w 2800945"/>
                <a:gd name="connsiteY30" fmla="*/ 176212 h 285781"/>
                <a:gd name="connsiteX31" fmla="*/ 914400 w 2800945"/>
                <a:gd name="connsiteY31" fmla="*/ 180975 h 285781"/>
                <a:gd name="connsiteX32" fmla="*/ 828675 w 2800945"/>
                <a:gd name="connsiteY32" fmla="*/ 219074 h 285781"/>
                <a:gd name="connsiteX33" fmla="*/ 881062 w 2800945"/>
                <a:gd name="connsiteY33" fmla="*/ 247650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804862 w 2800945"/>
                <a:gd name="connsiteY30" fmla="*/ 176212 h 285781"/>
                <a:gd name="connsiteX31" fmla="*/ 800100 w 2800945"/>
                <a:gd name="connsiteY31" fmla="*/ 214313 h 285781"/>
                <a:gd name="connsiteX32" fmla="*/ 828675 w 2800945"/>
                <a:gd name="connsiteY32" fmla="*/ 219074 h 285781"/>
                <a:gd name="connsiteX33" fmla="*/ 881062 w 2800945"/>
                <a:gd name="connsiteY33" fmla="*/ 247650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695325 w 2800945"/>
                <a:gd name="connsiteY0" fmla="*/ 52387 h 285781"/>
                <a:gd name="connsiteX1" fmla="*/ 695325 w 2800945"/>
                <a:gd name="connsiteY1" fmla="*/ 52387 h 285781"/>
                <a:gd name="connsiteX2" fmla="*/ 552450 w 2800945"/>
                <a:gd name="connsiteY2" fmla="*/ 52387 h 285781"/>
                <a:gd name="connsiteX3" fmla="*/ 514350 w 2800945"/>
                <a:gd name="connsiteY3" fmla="*/ 42862 h 285781"/>
                <a:gd name="connsiteX4" fmla="*/ 457200 w 2800945"/>
                <a:gd name="connsiteY4" fmla="*/ 38100 h 285781"/>
                <a:gd name="connsiteX5" fmla="*/ 376237 w 2800945"/>
                <a:gd name="connsiteY5" fmla="*/ 52387 h 285781"/>
                <a:gd name="connsiteX6" fmla="*/ 185737 w 2800945"/>
                <a:gd name="connsiteY6" fmla="*/ 52387 h 285781"/>
                <a:gd name="connsiteX7" fmla="*/ 176212 w 2800945"/>
                <a:gd name="connsiteY7" fmla="*/ 66675 h 285781"/>
                <a:gd name="connsiteX8" fmla="*/ 161925 w 2800945"/>
                <a:gd name="connsiteY8" fmla="*/ 80962 h 285781"/>
                <a:gd name="connsiteX9" fmla="*/ 147637 w 2800945"/>
                <a:gd name="connsiteY9" fmla="*/ 85725 h 285781"/>
                <a:gd name="connsiteX10" fmla="*/ 133350 w 2800945"/>
                <a:gd name="connsiteY10" fmla="*/ 95250 h 285781"/>
                <a:gd name="connsiteX11" fmla="*/ 128587 w 2800945"/>
                <a:gd name="connsiteY11" fmla="*/ 80962 h 285781"/>
                <a:gd name="connsiteX12" fmla="*/ 104775 w 2800945"/>
                <a:gd name="connsiteY12" fmla="*/ 57150 h 285781"/>
                <a:gd name="connsiteX13" fmla="*/ 76200 w 2800945"/>
                <a:gd name="connsiteY13" fmla="*/ 52387 h 285781"/>
                <a:gd name="connsiteX14" fmla="*/ 47625 w 2800945"/>
                <a:gd name="connsiteY14" fmla="*/ 57150 h 285781"/>
                <a:gd name="connsiteX15" fmla="*/ 19050 w 2800945"/>
                <a:gd name="connsiteY15" fmla="*/ 66675 h 285781"/>
                <a:gd name="connsiteX16" fmla="*/ 0 w 2800945"/>
                <a:gd name="connsiteY16" fmla="*/ 71437 h 285781"/>
                <a:gd name="connsiteX17" fmla="*/ 76200 w 2800945"/>
                <a:gd name="connsiteY17" fmla="*/ 76200 h 285781"/>
                <a:gd name="connsiteX18" fmla="*/ 90487 w 2800945"/>
                <a:gd name="connsiteY18" fmla="*/ 80962 h 285781"/>
                <a:gd name="connsiteX19" fmla="*/ 123825 w 2800945"/>
                <a:gd name="connsiteY19" fmla="*/ 90487 h 285781"/>
                <a:gd name="connsiteX20" fmla="*/ 152400 w 2800945"/>
                <a:gd name="connsiteY20" fmla="*/ 104775 h 285781"/>
                <a:gd name="connsiteX21" fmla="*/ 166687 w 2800945"/>
                <a:gd name="connsiteY21" fmla="*/ 114300 h 285781"/>
                <a:gd name="connsiteX22" fmla="*/ 190500 w 2800945"/>
                <a:gd name="connsiteY22" fmla="*/ 119062 h 285781"/>
                <a:gd name="connsiteX23" fmla="*/ 209550 w 2800945"/>
                <a:gd name="connsiteY23" fmla="*/ 123825 h 285781"/>
                <a:gd name="connsiteX24" fmla="*/ 257175 w 2800945"/>
                <a:gd name="connsiteY24" fmla="*/ 133350 h 285781"/>
                <a:gd name="connsiteX25" fmla="*/ 285750 w 2800945"/>
                <a:gd name="connsiteY25" fmla="*/ 142875 h 285781"/>
                <a:gd name="connsiteX26" fmla="*/ 523875 w 2800945"/>
                <a:gd name="connsiteY26" fmla="*/ 147637 h 285781"/>
                <a:gd name="connsiteX27" fmla="*/ 542925 w 2800945"/>
                <a:gd name="connsiteY27" fmla="*/ 152400 h 285781"/>
                <a:gd name="connsiteX28" fmla="*/ 571500 w 2800945"/>
                <a:gd name="connsiteY28" fmla="*/ 161925 h 285781"/>
                <a:gd name="connsiteX29" fmla="*/ 600075 w 2800945"/>
                <a:gd name="connsiteY29" fmla="*/ 171450 h 285781"/>
                <a:gd name="connsiteX30" fmla="*/ 723899 w 2800945"/>
                <a:gd name="connsiteY30" fmla="*/ 219074 h 285781"/>
                <a:gd name="connsiteX31" fmla="*/ 800100 w 2800945"/>
                <a:gd name="connsiteY31" fmla="*/ 214313 h 285781"/>
                <a:gd name="connsiteX32" fmla="*/ 828675 w 2800945"/>
                <a:gd name="connsiteY32" fmla="*/ 219074 h 285781"/>
                <a:gd name="connsiteX33" fmla="*/ 881062 w 2800945"/>
                <a:gd name="connsiteY33" fmla="*/ 247650 h 285781"/>
                <a:gd name="connsiteX34" fmla="*/ 1014412 w 2800945"/>
                <a:gd name="connsiteY34" fmla="*/ 280987 h 285781"/>
                <a:gd name="connsiteX35" fmla="*/ 1181100 w 2800945"/>
                <a:gd name="connsiteY35" fmla="*/ 271462 h 285781"/>
                <a:gd name="connsiteX36" fmla="*/ 1323975 w 2800945"/>
                <a:gd name="connsiteY36" fmla="*/ 285750 h 285781"/>
                <a:gd name="connsiteX37" fmla="*/ 1547812 w 2800945"/>
                <a:gd name="connsiteY37" fmla="*/ 266700 h 285781"/>
                <a:gd name="connsiteX38" fmla="*/ 1700212 w 2800945"/>
                <a:gd name="connsiteY38" fmla="*/ 242881 h 285781"/>
                <a:gd name="connsiteX39" fmla="*/ 1757362 w 2800945"/>
                <a:gd name="connsiteY39" fmla="*/ 200025 h 285781"/>
                <a:gd name="connsiteX40" fmla="*/ 1800225 w 2800945"/>
                <a:gd name="connsiteY40" fmla="*/ 185737 h 285781"/>
                <a:gd name="connsiteX41" fmla="*/ 1838325 w 2800945"/>
                <a:gd name="connsiteY41" fmla="*/ 180975 h 285781"/>
                <a:gd name="connsiteX42" fmla="*/ 1833562 w 2800945"/>
                <a:gd name="connsiteY42" fmla="*/ 161925 h 285781"/>
                <a:gd name="connsiteX43" fmla="*/ 1819275 w 2800945"/>
                <a:gd name="connsiteY43" fmla="*/ 157162 h 285781"/>
                <a:gd name="connsiteX44" fmla="*/ 1814512 w 2800945"/>
                <a:gd name="connsiteY44" fmla="*/ 142875 h 285781"/>
                <a:gd name="connsiteX45" fmla="*/ 1828800 w 2800945"/>
                <a:gd name="connsiteY45" fmla="*/ 138112 h 285781"/>
                <a:gd name="connsiteX46" fmla="*/ 1862137 w 2800945"/>
                <a:gd name="connsiteY46" fmla="*/ 147637 h 285781"/>
                <a:gd name="connsiteX47" fmla="*/ 1928812 w 2800945"/>
                <a:gd name="connsiteY47" fmla="*/ 142875 h 285781"/>
                <a:gd name="connsiteX48" fmla="*/ 1971675 w 2800945"/>
                <a:gd name="connsiteY48" fmla="*/ 133350 h 285781"/>
                <a:gd name="connsiteX49" fmla="*/ 2005012 w 2800945"/>
                <a:gd name="connsiteY49" fmla="*/ 128587 h 285781"/>
                <a:gd name="connsiteX50" fmla="*/ 2019300 w 2800945"/>
                <a:gd name="connsiteY50" fmla="*/ 114300 h 285781"/>
                <a:gd name="connsiteX51" fmla="*/ 2043112 w 2800945"/>
                <a:gd name="connsiteY51" fmla="*/ 109537 h 285781"/>
                <a:gd name="connsiteX52" fmla="*/ 2124075 w 2800945"/>
                <a:gd name="connsiteY52" fmla="*/ 114300 h 285781"/>
                <a:gd name="connsiteX53" fmla="*/ 2209800 w 2800945"/>
                <a:gd name="connsiteY53" fmla="*/ 119062 h 285781"/>
                <a:gd name="connsiteX54" fmla="*/ 2238375 w 2800945"/>
                <a:gd name="connsiteY54" fmla="*/ 109537 h 285781"/>
                <a:gd name="connsiteX55" fmla="*/ 2252662 w 2800945"/>
                <a:gd name="connsiteY55" fmla="*/ 100012 h 285781"/>
                <a:gd name="connsiteX56" fmla="*/ 2281237 w 2800945"/>
                <a:gd name="connsiteY56" fmla="*/ 90487 h 285781"/>
                <a:gd name="connsiteX57" fmla="*/ 2376487 w 2800945"/>
                <a:gd name="connsiteY57" fmla="*/ 85725 h 285781"/>
                <a:gd name="connsiteX58" fmla="*/ 2419350 w 2800945"/>
                <a:gd name="connsiteY58" fmla="*/ 66675 h 285781"/>
                <a:gd name="connsiteX59" fmla="*/ 2552700 w 2800945"/>
                <a:gd name="connsiteY59" fmla="*/ 66675 h 285781"/>
                <a:gd name="connsiteX60" fmla="*/ 2581275 w 2800945"/>
                <a:gd name="connsiteY60" fmla="*/ 57150 h 285781"/>
                <a:gd name="connsiteX61" fmla="*/ 2600325 w 2800945"/>
                <a:gd name="connsiteY61" fmla="*/ 52387 h 285781"/>
                <a:gd name="connsiteX62" fmla="*/ 2614612 w 2800945"/>
                <a:gd name="connsiteY62" fmla="*/ 47625 h 285781"/>
                <a:gd name="connsiteX63" fmla="*/ 2724150 w 2800945"/>
                <a:gd name="connsiteY63" fmla="*/ 52387 h 285781"/>
                <a:gd name="connsiteX64" fmla="*/ 2743200 w 2800945"/>
                <a:gd name="connsiteY64" fmla="*/ 61912 h 285781"/>
                <a:gd name="connsiteX65" fmla="*/ 2786062 w 2800945"/>
                <a:gd name="connsiteY65" fmla="*/ 57150 h 285781"/>
                <a:gd name="connsiteX66" fmla="*/ 2771775 w 2800945"/>
                <a:gd name="connsiteY66" fmla="*/ 42862 h 285781"/>
                <a:gd name="connsiteX67" fmla="*/ 2757487 w 2800945"/>
                <a:gd name="connsiteY67" fmla="*/ 38100 h 285781"/>
                <a:gd name="connsiteX68" fmla="*/ 2743200 w 2800945"/>
                <a:gd name="connsiteY68" fmla="*/ 33337 h 285781"/>
                <a:gd name="connsiteX69" fmla="*/ 2614612 w 2800945"/>
                <a:gd name="connsiteY69" fmla="*/ 28575 h 285781"/>
                <a:gd name="connsiteX70" fmla="*/ 2590800 w 2800945"/>
                <a:gd name="connsiteY70" fmla="*/ 23812 h 285781"/>
                <a:gd name="connsiteX71" fmla="*/ 2576512 w 2800945"/>
                <a:gd name="connsiteY71" fmla="*/ 19050 h 285781"/>
                <a:gd name="connsiteX72" fmla="*/ 2481262 w 2800945"/>
                <a:gd name="connsiteY72" fmla="*/ 4762 h 285781"/>
                <a:gd name="connsiteX73" fmla="*/ 2247900 w 2800945"/>
                <a:gd name="connsiteY73" fmla="*/ 0 h 285781"/>
                <a:gd name="connsiteX74" fmla="*/ 2176462 w 2800945"/>
                <a:gd name="connsiteY74" fmla="*/ 4762 h 285781"/>
                <a:gd name="connsiteX75" fmla="*/ 2166937 w 2800945"/>
                <a:gd name="connsiteY75" fmla="*/ 19050 h 285781"/>
                <a:gd name="connsiteX76" fmla="*/ 2133600 w 2800945"/>
                <a:gd name="connsiteY76" fmla="*/ 38100 h 285781"/>
                <a:gd name="connsiteX77" fmla="*/ 2076450 w 2800945"/>
                <a:gd name="connsiteY77" fmla="*/ 23812 h 285781"/>
                <a:gd name="connsiteX78" fmla="*/ 2047875 w 2800945"/>
                <a:gd name="connsiteY78" fmla="*/ 14287 h 285781"/>
                <a:gd name="connsiteX79" fmla="*/ 2033587 w 2800945"/>
                <a:gd name="connsiteY79" fmla="*/ 4762 h 285781"/>
                <a:gd name="connsiteX80" fmla="*/ 1933575 w 2800945"/>
                <a:gd name="connsiteY80" fmla="*/ 9525 h 285781"/>
                <a:gd name="connsiteX81" fmla="*/ 1919287 w 2800945"/>
                <a:gd name="connsiteY81" fmla="*/ 14287 h 285781"/>
                <a:gd name="connsiteX82" fmla="*/ 1900237 w 2800945"/>
                <a:gd name="connsiteY82" fmla="*/ 19050 h 285781"/>
                <a:gd name="connsiteX83" fmla="*/ 1866900 w 2800945"/>
                <a:gd name="connsiteY83" fmla="*/ 23812 h 285781"/>
                <a:gd name="connsiteX84" fmla="*/ 1824037 w 2800945"/>
                <a:gd name="connsiteY84" fmla="*/ 47625 h 285781"/>
                <a:gd name="connsiteX85" fmla="*/ 1781175 w 2800945"/>
                <a:gd name="connsiteY85" fmla="*/ 52387 h 285781"/>
                <a:gd name="connsiteX86" fmla="*/ 1733550 w 2800945"/>
                <a:gd name="connsiteY86" fmla="*/ 71437 h 285781"/>
                <a:gd name="connsiteX87" fmla="*/ 1704975 w 2800945"/>
                <a:gd name="connsiteY87" fmla="*/ 80962 h 285781"/>
                <a:gd name="connsiteX88" fmla="*/ 1638300 w 2800945"/>
                <a:gd name="connsiteY88" fmla="*/ 85725 h 285781"/>
                <a:gd name="connsiteX89" fmla="*/ 1619250 w 2800945"/>
                <a:gd name="connsiteY89" fmla="*/ 90487 h 285781"/>
                <a:gd name="connsiteX90" fmla="*/ 1604962 w 2800945"/>
                <a:gd name="connsiteY90" fmla="*/ 95250 h 285781"/>
                <a:gd name="connsiteX91" fmla="*/ 1476375 w 2800945"/>
                <a:gd name="connsiteY91" fmla="*/ 100012 h 285781"/>
                <a:gd name="connsiteX92" fmla="*/ 1457325 w 2800945"/>
                <a:gd name="connsiteY92" fmla="*/ 104775 h 285781"/>
                <a:gd name="connsiteX93" fmla="*/ 1443037 w 2800945"/>
                <a:gd name="connsiteY93" fmla="*/ 109537 h 285781"/>
                <a:gd name="connsiteX94" fmla="*/ 1323975 w 2800945"/>
                <a:gd name="connsiteY94" fmla="*/ 104775 h 285781"/>
                <a:gd name="connsiteX95" fmla="*/ 1190625 w 2800945"/>
                <a:gd name="connsiteY95" fmla="*/ 109537 h 285781"/>
                <a:gd name="connsiteX96" fmla="*/ 1090612 w 2800945"/>
                <a:gd name="connsiteY96" fmla="*/ 119062 h 285781"/>
                <a:gd name="connsiteX97" fmla="*/ 1076325 w 2800945"/>
                <a:gd name="connsiteY97" fmla="*/ 123825 h 285781"/>
                <a:gd name="connsiteX98" fmla="*/ 1000125 w 2800945"/>
                <a:gd name="connsiteY98" fmla="*/ 114300 h 285781"/>
                <a:gd name="connsiteX99" fmla="*/ 823912 w 2800945"/>
                <a:gd name="connsiteY99" fmla="*/ 109537 h 285781"/>
                <a:gd name="connsiteX100" fmla="*/ 771525 w 2800945"/>
                <a:gd name="connsiteY100" fmla="*/ 95250 h 285781"/>
                <a:gd name="connsiteX101" fmla="*/ 757237 w 2800945"/>
                <a:gd name="connsiteY101" fmla="*/ 90487 h 285781"/>
                <a:gd name="connsiteX102" fmla="*/ 747712 w 2800945"/>
                <a:gd name="connsiteY102" fmla="*/ 76200 h 285781"/>
                <a:gd name="connsiteX103" fmla="*/ 733425 w 2800945"/>
                <a:gd name="connsiteY103" fmla="*/ 71437 h 285781"/>
                <a:gd name="connsiteX104" fmla="*/ 704850 w 2800945"/>
                <a:gd name="connsiteY104" fmla="*/ 57150 h 285781"/>
                <a:gd name="connsiteX105" fmla="*/ 695325 w 2800945"/>
                <a:gd name="connsiteY105" fmla="*/ 5238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277177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09550 w 2800945"/>
                <a:gd name="connsiteY17" fmla="*/ 123825 h 285781"/>
                <a:gd name="connsiteX18" fmla="*/ 257175 w 2800945"/>
                <a:gd name="connsiteY18" fmla="*/ 133350 h 285781"/>
                <a:gd name="connsiteX19" fmla="*/ 285750 w 2800945"/>
                <a:gd name="connsiteY19" fmla="*/ 142875 h 285781"/>
                <a:gd name="connsiteX20" fmla="*/ 523875 w 2800945"/>
                <a:gd name="connsiteY20" fmla="*/ 147637 h 285781"/>
                <a:gd name="connsiteX21" fmla="*/ 542925 w 2800945"/>
                <a:gd name="connsiteY21" fmla="*/ 152400 h 285781"/>
                <a:gd name="connsiteX22" fmla="*/ 571500 w 2800945"/>
                <a:gd name="connsiteY22" fmla="*/ 161925 h 285781"/>
                <a:gd name="connsiteX23" fmla="*/ 600075 w 2800945"/>
                <a:gd name="connsiteY23" fmla="*/ 171450 h 285781"/>
                <a:gd name="connsiteX24" fmla="*/ 723899 w 2800945"/>
                <a:gd name="connsiteY24" fmla="*/ 219074 h 285781"/>
                <a:gd name="connsiteX25" fmla="*/ 800100 w 2800945"/>
                <a:gd name="connsiteY25" fmla="*/ 214313 h 285781"/>
                <a:gd name="connsiteX26" fmla="*/ 828675 w 2800945"/>
                <a:gd name="connsiteY26" fmla="*/ 219074 h 285781"/>
                <a:gd name="connsiteX27" fmla="*/ 881062 w 2800945"/>
                <a:gd name="connsiteY27" fmla="*/ 247650 h 285781"/>
                <a:gd name="connsiteX28" fmla="*/ 1014412 w 2800945"/>
                <a:gd name="connsiteY28" fmla="*/ 280987 h 285781"/>
                <a:gd name="connsiteX29" fmla="*/ 1181100 w 2800945"/>
                <a:gd name="connsiteY29" fmla="*/ 271462 h 285781"/>
                <a:gd name="connsiteX30" fmla="*/ 1323975 w 2800945"/>
                <a:gd name="connsiteY30" fmla="*/ 285750 h 285781"/>
                <a:gd name="connsiteX31" fmla="*/ 1547812 w 2800945"/>
                <a:gd name="connsiteY31" fmla="*/ 266700 h 285781"/>
                <a:gd name="connsiteX32" fmla="*/ 1700212 w 2800945"/>
                <a:gd name="connsiteY32" fmla="*/ 242881 h 285781"/>
                <a:gd name="connsiteX33" fmla="*/ 1757362 w 2800945"/>
                <a:gd name="connsiteY33" fmla="*/ 200025 h 285781"/>
                <a:gd name="connsiteX34" fmla="*/ 1800225 w 2800945"/>
                <a:gd name="connsiteY34" fmla="*/ 185737 h 285781"/>
                <a:gd name="connsiteX35" fmla="*/ 1838325 w 2800945"/>
                <a:gd name="connsiteY35" fmla="*/ 180975 h 285781"/>
                <a:gd name="connsiteX36" fmla="*/ 1833562 w 2800945"/>
                <a:gd name="connsiteY36" fmla="*/ 161925 h 285781"/>
                <a:gd name="connsiteX37" fmla="*/ 1819275 w 2800945"/>
                <a:gd name="connsiteY37" fmla="*/ 157162 h 285781"/>
                <a:gd name="connsiteX38" fmla="*/ 1814512 w 2800945"/>
                <a:gd name="connsiteY38" fmla="*/ 142875 h 285781"/>
                <a:gd name="connsiteX39" fmla="*/ 1828800 w 2800945"/>
                <a:gd name="connsiteY39" fmla="*/ 138112 h 285781"/>
                <a:gd name="connsiteX40" fmla="*/ 1862137 w 2800945"/>
                <a:gd name="connsiteY40" fmla="*/ 147637 h 285781"/>
                <a:gd name="connsiteX41" fmla="*/ 1928812 w 2800945"/>
                <a:gd name="connsiteY41" fmla="*/ 142875 h 285781"/>
                <a:gd name="connsiteX42" fmla="*/ 1971675 w 2800945"/>
                <a:gd name="connsiteY42" fmla="*/ 133350 h 285781"/>
                <a:gd name="connsiteX43" fmla="*/ 2005012 w 2800945"/>
                <a:gd name="connsiteY43" fmla="*/ 128587 h 285781"/>
                <a:gd name="connsiteX44" fmla="*/ 2019300 w 2800945"/>
                <a:gd name="connsiteY44" fmla="*/ 114300 h 285781"/>
                <a:gd name="connsiteX45" fmla="*/ 2043112 w 2800945"/>
                <a:gd name="connsiteY45" fmla="*/ 109537 h 285781"/>
                <a:gd name="connsiteX46" fmla="*/ 2124075 w 2800945"/>
                <a:gd name="connsiteY46" fmla="*/ 114300 h 285781"/>
                <a:gd name="connsiteX47" fmla="*/ 2209800 w 2800945"/>
                <a:gd name="connsiteY47" fmla="*/ 119062 h 285781"/>
                <a:gd name="connsiteX48" fmla="*/ 2238375 w 2800945"/>
                <a:gd name="connsiteY48" fmla="*/ 109537 h 285781"/>
                <a:gd name="connsiteX49" fmla="*/ 2252662 w 2800945"/>
                <a:gd name="connsiteY49" fmla="*/ 100012 h 285781"/>
                <a:gd name="connsiteX50" fmla="*/ 2281237 w 2800945"/>
                <a:gd name="connsiteY50" fmla="*/ 90487 h 285781"/>
                <a:gd name="connsiteX51" fmla="*/ 2376487 w 2800945"/>
                <a:gd name="connsiteY51" fmla="*/ 85725 h 285781"/>
                <a:gd name="connsiteX52" fmla="*/ 2419350 w 2800945"/>
                <a:gd name="connsiteY52" fmla="*/ 66675 h 285781"/>
                <a:gd name="connsiteX53" fmla="*/ 2552700 w 2800945"/>
                <a:gd name="connsiteY53" fmla="*/ 66675 h 285781"/>
                <a:gd name="connsiteX54" fmla="*/ 2581275 w 2800945"/>
                <a:gd name="connsiteY54" fmla="*/ 57150 h 285781"/>
                <a:gd name="connsiteX55" fmla="*/ 2600325 w 2800945"/>
                <a:gd name="connsiteY55" fmla="*/ 52387 h 285781"/>
                <a:gd name="connsiteX56" fmla="*/ 2614612 w 2800945"/>
                <a:gd name="connsiteY56" fmla="*/ 47625 h 285781"/>
                <a:gd name="connsiteX57" fmla="*/ 2724150 w 2800945"/>
                <a:gd name="connsiteY57" fmla="*/ 52387 h 285781"/>
                <a:gd name="connsiteX58" fmla="*/ 2743200 w 2800945"/>
                <a:gd name="connsiteY58" fmla="*/ 61912 h 285781"/>
                <a:gd name="connsiteX59" fmla="*/ 2786062 w 2800945"/>
                <a:gd name="connsiteY59" fmla="*/ 57150 h 285781"/>
                <a:gd name="connsiteX60" fmla="*/ 2771775 w 2800945"/>
                <a:gd name="connsiteY60" fmla="*/ 42862 h 285781"/>
                <a:gd name="connsiteX61" fmla="*/ 2757487 w 2800945"/>
                <a:gd name="connsiteY61" fmla="*/ 38100 h 285781"/>
                <a:gd name="connsiteX62" fmla="*/ 2743200 w 2800945"/>
                <a:gd name="connsiteY62" fmla="*/ 33337 h 285781"/>
                <a:gd name="connsiteX63" fmla="*/ 2614612 w 2800945"/>
                <a:gd name="connsiteY63" fmla="*/ 28575 h 285781"/>
                <a:gd name="connsiteX64" fmla="*/ 2590800 w 2800945"/>
                <a:gd name="connsiteY64" fmla="*/ 23812 h 285781"/>
                <a:gd name="connsiteX65" fmla="*/ 2576512 w 2800945"/>
                <a:gd name="connsiteY65" fmla="*/ 19050 h 285781"/>
                <a:gd name="connsiteX66" fmla="*/ 2481262 w 2800945"/>
                <a:gd name="connsiteY66" fmla="*/ 4762 h 285781"/>
                <a:gd name="connsiteX67" fmla="*/ 2247900 w 2800945"/>
                <a:gd name="connsiteY67" fmla="*/ 0 h 285781"/>
                <a:gd name="connsiteX68" fmla="*/ 2176462 w 2800945"/>
                <a:gd name="connsiteY68" fmla="*/ 4762 h 285781"/>
                <a:gd name="connsiteX69" fmla="*/ 2166937 w 2800945"/>
                <a:gd name="connsiteY69" fmla="*/ 19050 h 285781"/>
                <a:gd name="connsiteX70" fmla="*/ 2133600 w 2800945"/>
                <a:gd name="connsiteY70" fmla="*/ 38100 h 285781"/>
                <a:gd name="connsiteX71" fmla="*/ 2076450 w 2800945"/>
                <a:gd name="connsiteY71" fmla="*/ 23812 h 285781"/>
                <a:gd name="connsiteX72" fmla="*/ 2047875 w 2800945"/>
                <a:gd name="connsiteY72" fmla="*/ 14287 h 285781"/>
                <a:gd name="connsiteX73" fmla="*/ 2033587 w 2800945"/>
                <a:gd name="connsiteY73" fmla="*/ 4762 h 285781"/>
                <a:gd name="connsiteX74" fmla="*/ 1933575 w 2800945"/>
                <a:gd name="connsiteY74" fmla="*/ 9525 h 285781"/>
                <a:gd name="connsiteX75" fmla="*/ 1919287 w 2800945"/>
                <a:gd name="connsiteY75" fmla="*/ 14287 h 285781"/>
                <a:gd name="connsiteX76" fmla="*/ 1900237 w 2800945"/>
                <a:gd name="connsiteY76" fmla="*/ 19050 h 285781"/>
                <a:gd name="connsiteX77" fmla="*/ 1866900 w 2800945"/>
                <a:gd name="connsiteY77" fmla="*/ 23812 h 285781"/>
                <a:gd name="connsiteX78" fmla="*/ 1824037 w 2800945"/>
                <a:gd name="connsiteY78" fmla="*/ 47625 h 285781"/>
                <a:gd name="connsiteX79" fmla="*/ 1781175 w 2800945"/>
                <a:gd name="connsiteY79" fmla="*/ 52387 h 285781"/>
                <a:gd name="connsiteX80" fmla="*/ 1733550 w 2800945"/>
                <a:gd name="connsiteY80" fmla="*/ 71437 h 285781"/>
                <a:gd name="connsiteX81" fmla="*/ 1704975 w 2800945"/>
                <a:gd name="connsiteY81" fmla="*/ 80962 h 285781"/>
                <a:gd name="connsiteX82" fmla="*/ 1638300 w 2800945"/>
                <a:gd name="connsiteY82" fmla="*/ 85725 h 285781"/>
                <a:gd name="connsiteX83" fmla="*/ 1619250 w 2800945"/>
                <a:gd name="connsiteY83" fmla="*/ 90487 h 285781"/>
                <a:gd name="connsiteX84" fmla="*/ 1604962 w 2800945"/>
                <a:gd name="connsiteY84" fmla="*/ 95250 h 285781"/>
                <a:gd name="connsiteX85" fmla="*/ 1476375 w 2800945"/>
                <a:gd name="connsiteY85" fmla="*/ 100012 h 285781"/>
                <a:gd name="connsiteX86" fmla="*/ 1457325 w 2800945"/>
                <a:gd name="connsiteY86" fmla="*/ 104775 h 285781"/>
                <a:gd name="connsiteX87" fmla="*/ 1443037 w 2800945"/>
                <a:gd name="connsiteY87" fmla="*/ 109537 h 285781"/>
                <a:gd name="connsiteX88" fmla="*/ 1323975 w 2800945"/>
                <a:gd name="connsiteY88" fmla="*/ 104775 h 285781"/>
                <a:gd name="connsiteX89" fmla="*/ 1190625 w 2800945"/>
                <a:gd name="connsiteY89" fmla="*/ 109537 h 285781"/>
                <a:gd name="connsiteX90" fmla="*/ 1090612 w 2800945"/>
                <a:gd name="connsiteY90" fmla="*/ 119062 h 285781"/>
                <a:gd name="connsiteX91" fmla="*/ 1076325 w 2800945"/>
                <a:gd name="connsiteY91" fmla="*/ 123825 h 285781"/>
                <a:gd name="connsiteX92" fmla="*/ 1000125 w 2800945"/>
                <a:gd name="connsiteY92" fmla="*/ 114300 h 285781"/>
                <a:gd name="connsiteX93" fmla="*/ 823912 w 2800945"/>
                <a:gd name="connsiteY93" fmla="*/ 109537 h 285781"/>
                <a:gd name="connsiteX94" fmla="*/ 771525 w 2800945"/>
                <a:gd name="connsiteY94" fmla="*/ 95250 h 285781"/>
                <a:gd name="connsiteX95" fmla="*/ 757237 w 2800945"/>
                <a:gd name="connsiteY95" fmla="*/ 90487 h 285781"/>
                <a:gd name="connsiteX96" fmla="*/ 747712 w 2800945"/>
                <a:gd name="connsiteY96" fmla="*/ 76200 h 285781"/>
                <a:gd name="connsiteX97" fmla="*/ 733425 w 2800945"/>
                <a:gd name="connsiteY97" fmla="*/ 71437 h 285781"/>
                <a:gd name="connsiteX98" fmla="*/ 704850 w 2800945"/>
                <a:gd name="connsiteY98" fmla="*/ 57150 h 285781"/>
                <a:gd name="connsiteX99" fmla="*/ 695325 w 2800945"/>
                <a:gd name="connsiteY99" fmla="*/ 52387 h 285781"/>
                <a:gd name="connsiteX100" fmla="*/ 695325 w 2800945"/>
                <a:gd name="connsiteY100" fmla="*/ 52387 h 285781"/>
                <a:gd name="connsiteX101" fmla="*/ 552450 w 2800945"/>
                <a:gd name="connsiteY101" fmla="*/ 52387 h 285781"/>
                <a:gd name="connsiteX102" fmla="*/ 514350 w 2800945"/>
                <a:gd name="connsiteY102" fmla="*/ 42862 h 285781"/>
                <a:gd name="connsiteX103" fmla="*/ 457200 w 2800945"/>
                <a:gd name="connsiteY103" fmla="*/ 38100 h 285781"/>
                <a:gd name="connsiteX104" fmla="*/ 376237 w 2800945"/>
                <a:gd name="connsiteY104" fmla="*/ 52387 h 285781"/>
                <a:gd name="connsiteX105" fmla="*/ 479935 w 2800945"/>
                <a:gd name="connsiteY105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57175 w 2800945"/>
                <a:gd name="connsiteY17" fmla="*/ 133350 h 285781"/>
                <a:gd name="connsiteX18" fmla="*/ 285750 w 2800945"/>
                <a:gd name="connsiteY18" fmla="*/ 142875 h 285781"/>
                <a:gd name="connsiteX19" fmla="*/ 523875 w 2800945"/>
                <a:gd name="connsiteY19" fmla="*/ 147637 h 285781"/>
                <a:gd name="connsiteX20" fmla="*/ 542925 w 2800945"/>
                <a:gd name="connsiteY20" fmla="*/ 152400 h 285781"/>
                <a:gd name="connsiteX21" fmla="*/ 571500 w 2800945"/>
                <a:gd name="connsiteY21" fmla="*/ 161925 h 285781"/>
                <a:gd name="connsiteX22" fmla="*/ 600075 w 2800945"/>
                <a:gd name="connsiteY22" fmla="*/ 171450 h 285781"/>
                <a:gd name="connsiteX23" fmla="*/ 723899 w 2800945"/>
                <a:gd name="connsiteY23" fmla="*/ 219074 h 285781"/>
                <a:gd name="connsiteX24" fmla="*/ 800100 w 2800945"/>
                <a:gd name="connsiteY24" fmla="*/ 214313 h 285781"/>
                <a:gd name="connsiteX25" fmla="*/ 828675 w 2800945"/>
                <a:gd name="connsiteY25" fmla="*/ 219074 h 285781"/>
                <a:gd name="connsiteX26" fmla="*/ 881062 w 2800945"/>
                <a:gd name="connsiteY26" fmla="*/ 247650 h 285781"/>
                <a:gd name="connsiteX27" fmla="*/ 1014412 w 2800945"/>
                <a:gd name="connsiteY27" fmla="*/ 280987 h 285781"/>
                <a:gd name="connsiteX28" fmla="*/ 1181100 w 2800945"/>
                <a:gd name="connsiteY28" fmla="*/ 271462 h 285781"/>
                <a:gd name="connsiteX29" fmla="*/ 1323975 w 2800945"/>
                <a:gd name="connsiteY29" fmla="*/ 285750 h 285781"/>
                <a:gd name="connsiteX30" fmla="*/ 1547812 w 2800945"/>
                <a:gd name="connsiteY30" fmla="*/ 266700 h 285781"/>
                <a:gd name="connsiteX31" fmla="*/ 1700212 w 2800945"/>
                <a:gd name="connsiteY31" fmla="*/ 242881 h 285781"/>
                <a:gd name="connsiteX32" fmla="*/ 1757362 w 2800945"/>
                <a:gd name="connsiteY32" fmla="*/ 200025 h 285781"/>
                <a:gd name="connsiteX33" fmla="*/ 1800225 w 2800945"/>
                <a:gd name="connsiteY33" fmla="*/ 185737 h 285781"/>
                <a:gd name="connsiteX34" fmla="*/ 1838325 w 2800945"/>
                <a:gd name="connsiteY34" fmla="*/ 180975 h 285781"/>
                <a:gd name="connsiteX35" fmla="*/ 1833562 w 2800945"/>
                <a:gd name="connsiteY35" fmla="*/ 161925 h 285781"/>
                <a:gd name="connsiteX36" fmla="*/ 1819275 w 2800945"/>
                <a:gd name="connsiteY36" fmla="*/ 157162 h 285781"/>
                <a:gd name="connsiteX37" fmla="*/ 1814512 w 2800945"/>
                <a:gd name="connsiteY37" fmla="*/ 142875 h 285781"/>
                <a:gd name="connsiteX38" fmla="*/ 1828800 w 2800945"/>
                <a:gd name="connsiteY38" fmla="*/ 138112 h 285781"/>
                <a:gd name="connsiteX39" fmla="*/ 1862137 w 2800945"/>
                <a:gd name="connsiteY39" fmla="*/ 147637 h 285781"/>
                <a:gd name="connsiteX40" fmla="*/ 1928812 w 2800945"/>
                <a:gd name="connsiteY40" fmla="*/ 142875 h 285781"/>
                <a:gd name="connsiteX41" fmla="*/ 1971675 w 2800945"/>
                <a:gd name="connsiteY41" fmla="*/ 133350 h 285781"/>
                <a:gd name="connsiteX42" fmla="*/ 2005012 w 2800945"/>
                <a:gd name="connsiteY42" fmla="*/ 128587 h 285781"/>
                <a:gd name="connsiteX43" fmla="*/ 2019300 w 2800945"/>
                <a:gd name="connsiteY43" fmla="*/ 114300 h 285781"/>
                <a:gd name="connsiteX44" fmla="*/ 2043112 w 2800945"/>
                <a:gd name="connsiteY44" fmla="*/ 109537 h 285781"/>
                <a:gd name="connsiteX45" fmla="*/ 2124075 w 2800945"/>
                <a:gd name="connsiteY45" fmla="*/ 114300 h 285781"/>
                <a:gd name="connsiteX46" fmla="*/ 2209800 w 2800945"/>
                <a:gd name="connsiteY46" fmla="*/ 119062 h 285781"/>
                <a:gd name="connsiteX47" fmla="*/ 2238375 w 2800945"/>
                <a:gd name="connsiteY47" fmla="*/ 109537 h 285781"/>
                <a:gd name="connsiteX48" fmla="*/ 2252662 w 2800945"/>
                <a:gd name="connsiteY48" fmla="*/ 100012 h 285781"/>
                <a:gd name="connsiteX49" fmla="*/ 2281237 w 2800945"/>
                <a:gd name="connsiteY49" fmla="*/ 90487 h 285781"/>
                <a:gd name="connsiteX50" fmla="*/ 2376487 w 2800945"/>
                <a:gd name="connsiteY50" fmla="*/ 85725 h 285781"/>
                <a:gd name="connsiteX51" fmla="*/ 2419350 w 2800945"/>
                <a:gd name="connsiteY51" fmla="*/ 66675 h 285781"/>
                <a:gd name="connsiteX52" fmla="*/ 2552700 w 2800945"/>
                <a:gd name="connsiteY52" fmla="*/ 66675 h 285781"/>
                <a:gd name="connsiteX53" fmla="*/ 2581275 w 2800945"/>
                <a:gd name="connsiteY53" fmla="*/ 57150 h 285781"/>
                <a:gd name="connsiteX54" fmla="*/ 2600325 w 2800945"/>
                <a:gd name="connsiteY54" fmla="*/ 52387 h 285781"/>
                <a:gd name="connsiteX55" fmla="*/ 2614612 w 2800945"/>
                <a:gd name="connsiteY55" fmla="*/ 47625 h 285781"/>
                <a:gd name="connsiteX56" fmla="*/ 2724150 w 2800945"/>
                <a:gd name="connsiteY56" fmla="*/ 52387 h 285781"/>
                <a:gd name="connsiteX57" fmla="*/ 2743200 w 2800945"/>
                <a:gd name="connsiteY57" fmla="*/ 61912 h 285781"/>
                <a:gd name="connsiteX58" fmla="*/ 2786062 w 2800945"/>
                <a:gd name="connsiteY58" fmla="*/ 57150 h 285781"/>
                <a:gd name="connsiteX59" fmla="*/ 2771775 w 2800945"/>
                <a:gd name="connsiteY59" fmla="*/ 42862 h 285781"/>
                <a:gd name="connsiteX60" fmla="*/ 2757487 w 2800945"/>
                <a:gd name="connsiteY60" fmla="*/ 38100 h 285781"/>
                <a:gd name="connsiteX61" fmla="*/ 2743200 w 2800945"/>
                <a:gd name="connsiteY61" fmla="*/ 33337 h 285781"/>
                <a:gd name="connsiteX62" fmla="*/ 2614612 w 2800945"/>
                <a:gd name="connsiteY62" fmla="*/ 28575 h 285781"/>
                <a:gd name="connsiteX63" fmla="*/ 2590800 w 2800945"/>
                <a:gd name="connsiteY63" fmla="*/ 23812 h 285781"/>
                <a:gd name="connsiteX64" fmla="*/ 2576512 w 2800945"/>
                <a:gd name="connsiteY64" fmla="*/ 19050 h 285781"/>
                <a:gd name="connsiteX65" fmla="*/ 2481262 w 2800945"/>
                <a:gd name="connsiteY65" fmla="*/ 4762 h 285781"/>
                <a:gd name="connsiteX66" fmla="*/ 2247900 w 2800945"/>
                <a:gd name="connsiteY66" fmla="*/ 0 h 285781"/>
                <a:gd name="connsiteX67" fmla="*/ 2176462 w 2800945"/>
                <a:gd name="connsiteY67" fmla="*/ 4762 h 285781"/>
                <a:gd name="connsiteX68" fmla="*/ 2166937 w 2800945"/>
                <a:gd name="connsiteY68" fmla="*/ 19050 h 285781"/>
                <a:gd name="connsiteX69" fmla="*/ 2133600 w 2800945"/>
                <a:gd name="connsiteY69" fmla="*/ 38100 h 285781"/>
                <a:gd name="connsiteX70" fmla="*/ 2076450 w 2800945"/>
                <a:gd name="connsiteY70" fmla="*/ 23812 h 285781"/>
                <a:gd name="connsiteX71" fmla="*/ 2047875 w 2800945"/>
                <a:gd name="connsiteY71" fmla="*/ 14287 h 285781"/>
                <a:gd name="connsiteX72" fmla="*/ 2033587 w 2800945"/>
                <a:gd name="connsiteY72" fmla="*/ 4762 h 285781"/>
                <a:gd name="connsiteX73" fmla="*/ 1933575 w 2800945"/>
                <a:gd name="connsiteY73" fmla="*/ 9525 h 285781"/>
                <a:gd name="connsiteX74" fmla="*/ 1919287 w 2800945"/>
                <a:gd name="connsiteY74" fmla="*/ 14287 h 285781"/>
                <a:gd name="connsiteX75" fmla="*/ 1900237 w 2800945"/>
                <a:gd name="connsiteY75" fmla="*/ 19050 h 285781"/>
                <a:gd name="connsiteX76" fmla="*/ 1866900 w 2800945"/>
                <a:gd name="connsiteY76" fmla="*/ 23812 h 285781"/>
                <a:gd name="connsiteX77" fmla="*/ 1824037 w 2800945"/>
                <a:gd name="connsiteY77" fmla="*/ 47625 h 285781"/>
                <a:gd name="connsiteX78" fmla="*/ 1781175 w 2800945"/>
                <a:gd name="connsiteY78" fmla="*/ 52387 h 285781"/>
                <a:gd name="connsiteX79" fmla="*/ 1733550 w 2800945"/>
                <a:gd name="connsiteY79" fmla="*/ 71437 h 285781"/>
                <a:gd name="connsiteX80" fmla="*/ 1704975 w 2800945"/>
                <a:gd name="connsiteY80" fmla="*/ 80962 h 285781"/>
                <a:gd name="connsiteX81" fmla="*/ 1638300 w 2800945"/>
                <a:gd name="connsiteY81" fmla="*/ 85725 h 285781"/>
                <a:gd name="connsiteX82" fmla="*/ 1619250 w 2800945"/>
                <a:gd name="connsiteY82" fmla="*/ 90487 h 285781"/>
                <a:gd name="connsiteX83" fmla="*/ 1604962 w 2800945"/>
                <a:gd name="connsiteY83" fmla="*/ 95250 h 285781"/>
                <a:gd name="connsiteX84" fmla="*/ 1476375 w 2800945"/>
                <a:gd name="connsiteY84" fmla="*/ 100012 h 285781"/>
                <a:gd name="connsiteX85" fmla="*/ 1457325 w 2800945"/>
                <a:gd name="connsiteY85" fmla="*/ 104775 h 285781"/>
                <a:gd name="connsiteX86" fmla="*/ 1443037 w 2800945"/>
                <a:gd name="connsiteY86" fmla="*/ 109537 h 285781"/>
                <a:gd name="connsiteX87" fmla="*/ 1323975 w 2800945"/>
                <a:gd name="connsiteY87" fmla="*/ 104775 h 285781"/>
                <a:gd name="connsiteX88" fmla="*/ 1190625 w 2800945"/>
                <a:gd name="connsiteY88" fmla="*/ 109537 h 285781"/>
                <a:gd name="connsiteX89" fmla="*/ 1090612 w 2800945"/>
                <a:gd name="connsiteY89" fmla="*/ 119062 h 285781"/>
                <a:gd name="connsiteX90" fmla="*/ 1076325 w 2800945"/>
                <a:gd name="connsiteY90" fmla="*/ 123825 h 285781"/>
                <a:gd name="connsiteX91" fmla="*/ 1000125 w 2800945"/>
                <a:gd name="connsiteY91" fmla="*/ 114300 h 285781"/>
                <a:gd name="connsiteX92" fmla="*/ 823912 w 2800945"/>
                <a:gd name="connsiteY92" fmla="*/ 109537 h 285781"/>
                <a:gd name="connsiteX93" fmla="*/ 771525 w 2800945"/>
                <a:gd name="connsiteY93" fmla="*/ 95250 h 285781"/>
                <a:gd name="connsiteX94" fmla="*/ 757237 w 2800945"/>
                <a:gd name="connsiteY94" fmla="*/ 90487 h 285781"/>
                <a:gd name="connsiteX95" fmla="*/ 747712 w 2800945"/>
                <a:gd name="connsiteY95" fmla="*/ 76200 h 285781"/>
                <a:gd name="connsiteX96" fmla="*/ 733425 w 2800945"/>
                <a:gd name="connsiteY96" fmla="*/ 71437 h 285781"/>
                <a:gd name="connsiteX97" fmla="*/ 704850 w 2800945"/>
                <a:gd name="connsiteY97" fmla="*/ 57150 h 285781"/>
                <a:gd name="connsiteX98" fmla="*/ 695325 w 2800945"/>
                <a:gd name="connsiteY98" fmla="*/ 52387 h 285781"/>
                <a:gd name="connsiteX99" fmla="*/ 695325 w 2800945"/>
                <a:gd name="connsiteY99" fmla="*/ 52387 h 285781"/>
                <a:gd name="connsiteX100" fmla="*/ 552450 w 2800945"/>
                <a:gd name="connsiteY100" fmla="*/ 52387 h 285781"/>
                <a:gd name="connsiteX101" fmla="*/ 514350 w 2800945"/>
                <a:gd name="connsiteY101" fmla="*/ 42862 h 285781"/>
                <a:gd name="connsiteX102" fmla="*/ 457200 w 2800945"/>
                <a:gd name="connsiteY102" fmla="*/ 38100 h 285781"/>
                <a:gd name="connsiteX103" fmla="*/ 376237 w 2800945"/>
                <a:gd name="connsiteY103" fmla="*/ 52387 h 285781"/>
                <a:gd name="connsiteX104" fmla="*/ 479935 w 2800945"/>
                <a:gd name="connsiteY104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57175 w 2800945"/>
                <a:gd name="connsiteY17" fmla="*/ 133350 h 285781"/>
                <a:gd name="connsiteX18" fmla="*/ 285750 w 2800945"/>
                <a:gd name="connsiteY18" fmla="*/ 142875 h 285781"/>
                <a:gd name="connsiteX19" fmla="*/ 523875 w 2800945"/>
                <a:gd name="connsiteY19" fmla="*/ 147637 h 285781"/>
                <a:gd name="connsiteX20" fmla="*/ 542925 w 2800945"/>
                <a:gd name="connsiteY20" fmla="*/ 152400 h 285781"/>
                <a:gd name="connsiteX21" fmla="*/ 571500 w 2800945"/>
                <a:gd name="connsiteY21" fmla="*/ 161925 h 285781"/>
                <a:gd name="connsiteX22" fmla="*/ 600075 w 2800945"/>
                <a:gd name="connsiteY22" fmla="*/ 171450 h 285781"/>
                <a:gd name="connsiteX23" fmla="*/ 723899 w 2800945"/>
                <a:gd name="connsiteY23" fmla="*/ 219074 h 285781"/>
                <a:gd name="connsiteX24" fmla="*/ 800100 w 2800945"/>
                <a:gd name="connsiteY24" fmla="*/ 214313 h 285781"/>
                <a:gd name="connsiteX25" fmla="*/ 828675 w 2800945"/>
                <a:gd name="connsiteY25" fmla="*/ 219074 h 285781"/>
                <a:gd name="connsiteX26" fmla="*/ 881062 w 2800945"/>
                <a:gd name="connsiteY26" fmla="*/ 247650 h 285781"/>
                <a:gd name="connsiteX27" fmla="*/ 1014412 w 2800945"/>
                <a:gd name="connsiteY27" fmla="*/ 280987 h 285781"/>
                <a:gd name="connsiteX28" fmla="*/ 1181100 w 2800945"/>
                <a:gd name="connsiteY28" fmla="*/ 271462 h 285781"/>
                <a:gd name="connsiteX29" fmla="*/ 1323975 w 2800945"/>
                <a:gd name="connsiteY29" fmla="*/ 285750 h 285781"/>
                <a:gd name="connsiteX30" fmla="*/ 1547812 w 2800945"/>
                <a:gd name="connsiteY30" fmla="*/ 266700 h 285781"/>
                <a:gd name="connsiteX31" fmla="*/ 1700212 w 2800945"/>
                <a:gd name="connsiteY31" fmla="*/ 242881 h 285781"/>
                <a:gd name="connsiteX32" fmla="*/ 1757362 w 2800945"/>
                <a:gd name="connsiteY32" fmla="*/ 200025 h 285781"/>
                <a:gd name="connsiteX33" fmla="*/ 1800225 w 2800945"/>
                <a:gd name="connsiteY33" fmla="*/ 185737 h 285781"/>
                <a:gd name="connsiteX34" fmla="*/ 1838325 w 2800945"/>
                <a:gd name="connsiteY34" fmla="*/ 180975 h 285781"/>
                <a:gd name="connsiteX35" fmla="*/ 1833562 w 2800945"/>
                <a:gd name="connsiteY35" fmla="*/ 161925 h 285781"/>
                <a:gd name="connsiteX36" fmla="*/ 1819275 w 2800945"/>
                <a:gd name="connsiteY36" fmla="*/ 157162 h 285781"/>
                <a:gd name="connsiteX37" fmla="*/ 1814512 w 2800945"/>
                <a:gd name="connsiteY37" fmla="*/ 142875 h 285781"/>
                <a:gd name="connsiteX38" fmla="*/ 1828800 w 2800945"/>
                <a:gd name="connsiteY38" fmla="*/ 138112 h 285781"/>
                <a:gd name="connsiteX39" fmla="*/ 1862137 w 2800945"/>
                <a:gd name="connsiteY39" fmla="*/ 147637 h 285781"/>
                <a:gd name="connsiteX40" fmla="*/ 1928812 w 2800945"/>
                <a:gd name="connsiteY40" fmla="*/ 142875 h 285781"/>
                <a:gd name="connsiteX41" fmla="*/ 1971675 w 2800945"/>
                <a:gd name="connsiteY41" fmla="*/ 133350 h 285781"/>
                <a:gd name="connsiteX42" fmla="*/ 2005012 w 2800945"/>
                <a:gd name="connsiteY42" fmla="*/ 128587 h 285781"/>
                <a:gd name="connsiteX43" fmla="*/ 2019300 w 2800945"/>
                <a:gd name="connsiteY43" fmla="*/ 114300 h 285781"/>
                <a:gd name="connsiteX44" fmla="*/ 2043112 w 2800945"/>
                <a:gd name="connsiteY44" fmla="*/ 109537 h 285781"/>
                <a:gd name="connsiteX45" fmla="*/ 2124075 w 2800945"/>
                <a:gd name="connsiteY45" fmla="*/ 114300 h 285781"/>
                <a:gd name="connsiteX46" fmla="*/ 2209800 w 2800945"/>
                <a:gd name="connsiteY46" fmla="*/ 119062 h 285781"/>
                <a:gd name="connsiteX47" fmla="*/ 2238375 w 2800945"/>
                <a:gd name="connsiteY47" fmla="*/ 109537 h 285781"/>
                <a:gd name="connsiteX48" fmla="*/ 2252662 w 2800945"/>
                <a:gd name="connsiteY48" fmla="*/ 100012 h 285781"/>
                <a:gd name="connsiteX49" fmla="*/ 2281237 w 2800945"/>
                <a:gd name="connsiteY49" fmla="*/ 90487 h 285781"/>
                <a:gd name="connsiteX50" fmla="*/ 2376487 w 2800945"/>
                <a:gd name="connsiteY50" fmla="*/ 85725 h 285781"/>
                <a:gd name="connsiteX51" fmla="*/ 2419350 w 2800945"/>
                <a:gd name="connsiteY51" fmla="*/ 66675 h 285781"/>
                <a:gd name="connsiteX52" fmla="*/ 2552700 w 2800945"/>
                <a:gd name="connsiteY52" fmla="*/ 66675 h 285781"/>
                <a:gd name="connsiteX53" fmla="*/ 2581275 w 2800945"/>
                <a:gd name="connsiteY53" fmla="*/ 57150 h 285781"/>
                <a:gd name="connsiteX54" fmla="*/ 2600325 w 2800945"/>
                <a:gd name="connsiteY54" fmla="*/ 52387 h 285781"/>
                <a:gd name="connsiteX55" fmla="*/ 2614612 w 2800945"/>
                <a:gd name="connsiteY55" fmla="*/ 47625 h 285781"/>
                <a:gd name="connsiteX56" fmla="*/ 2724150 w 2800945"/>
                <a:gd name="connsiteY56" fmla="*/ 52387 h 285781"/>
                <a:gd name="connsiteX57" fmla="*/ 2743200 w 2800945"/>
                <a:gd name="connsiteY57" fmla="*/ 61912 h 285781"/>
                <a:gd name="connsiteX58" fmla="*/ 2786062 w 2800945"/>
                <a:gd name="connsiteY58" fmla="*/ 57150 h 285781"/>
                <a:gd name="connsiteX59" fmla="*/ 2771775 w 2800945"/>
                <a:gd name="connsiteY59" fmla="*/ 42862 h 285781"/>
                <a:gd name="connsiteX60" fmla="*/ 2757487 w 2800945"/>
                <a:gd name="connsiteY60" fmla="*/ 38100 h 285781"/>
                <a:gd name="connsiteX61" fmla="*/ 2743200 w 2800945"/>
                <a:gd name="connsiteY61" fmla="*/ 33337 h 285781"/>
                <a:gd name="connsiteX62" fmla="*/ 2614612 w 2800945"/>
                <a:gd name="connsiteY62" fmla="*/ 28575 h 285781"/>
                <a:gd name="connsiteX63" fmla="*/ 2590800 w 2800945"/>
                <a:gd name="connsiteY63" fmla="*/ 23812 h 285781"/>
                <a:gd name="connsiteX64" fmla="*/ 2576512 w 2800945"/>
                <a:gd name="connsiteY64" fmla="*/ 19050 h 285781"/>
                <a:gd name="connsiteX65" fmla="*/ 2481262 w 2800945"/>
                <a:gd name="connsiteY65" fmla="*/ 4762 h 285781"/>
                <a:gd name="connsiteX66" fmla="*/ 2247900 w 2800945"/>
                <a:gd name="connsiteY66" fmla="*/ 0 h 285781"/>
                <a:gd name="connsiteX67" fmla="*/ 2176462 w 2800945"/>
                <a:gd name="connsiteY67" fmla="*/ 4762 h 285781"/>
                <a:gd name="connsiteX68" fmla="*/ 2166937 w 2800945"/>
                <a:gd name="connsiteY68" fmla="*/ 19050 h 285781"/>
                <a:gd name="connsiteX69" fmla="*/ 2133600 w 2800945"/>
                <a:gd name="connsiteY69" fmla="*/ 38100 h 285781"/>
                <a:gd name="connsiteX70" fmla="*/ 2076450 w 2800945"/>
                <a:gd name="connsiteY70" fmla="*/ 23812 h 285781"/>
                <a:gd name="connsiteX71" fmla="*/ 2047875 w 2800945"/>
                <a:gd name="connsiteY71" fmla="*/ 14287 h 285781"/>
                <a:gd name="connsiteX72" fmla="*/ 2033587 w 2800945"/>
                <a:gd name="connsiteY72" fmla="*/ 4762 h 285781"/>
                <a:gd name="connsiteX73" fmla="*/ 1933575 w 2800945"/>
                <a:gd name="connsiteY73" fmla="*/ 9525 h 285781"/>
                <a:gd name="connsiteX74" fmla="*/ 1919287 w 2800945"/>
                <a:gd name="connsiteY74" fmla="*/ 14287 h 285781"/>
                <a:gd name="connsiteX75" fmla="*/ 1900237 w 2800945"/>
                <a:gd name="connsiteY75" fmla="*/ 19050 h 285781"/>
                <a:gd name="connsiteX76" fmla="*/ 1866900 w 2800945"/>
                <a:gd name="connsiteY76" fmla="*/ 23812 h 285781"/>
                <a:gd name="connsiteX77" fmla="*/ 1824037 w 2800945"/>
                <a:gd name="connsiteY77" fmla="*/ 47625 h 285781"/>
                <a:gd name="connsiteX78" fmla="*/ 1781175 w 2800945"/>
                <a:gd name="connsiteY78" fmla="*/ 52387 h 285781"/>
                <a:gd name="connsiteX79" fmla="*/ 1733550 w 2800945"/>
                <a:gd name="connsiteY79" fmla="*/ 71437 h 285781"/>
                <a:gd name="connsiteX80" fmla="*/ 1704975 w 2800945"/>
                <a:gd name="connsiteY80" fmla="*/ 80962 h 285781"/>
                <a:gd name="connsiteX81" fmla="*/ 1638300 w 2800945"/>
                <a:gd name="connsiteY81" fmla="*/ 85725 h 285781"/>
                <a:gd name="connsiteX82" fmla="*/ 1619250 w 2800945"/>
                <a:gd name="connsiteY82" fmla="*/ 90487 h 285781"/>
                <a:gd name="connsiteX83" fmla="*/ 1604962 w 2800945"/>
                <a:gd name="connsiteY83" fmla="*/ 95250 h 285781"/>
                <a:gd name="connsiteX84" fmla="*/ 1476375 w 2800945"/>
                <a:gd name="connsiteY84" fmla="*/ 100012 h 285781"/>
                <a:gd name="connsiteX85" fmla="*/ 1457325 w 2800945"/>
                <a:gd name="connsiteY85" fmla="*/ 104775 h 285781"/>
                <a:gd name="connsiteX86" fmla="*/ 1443037 w 2800945"/>
                <a:gd name="connsiteY86" fmla="*/ 109537 h 285781"/>
                <a:gd name="connsiteX87" fmla="*/ 1323975 w 2800945"/>
                <a:gd name="connsiteY87" fmla="*/ 104775 h 285781"/>
                <a:gd name="connsiteX88" fmla="*/ 1190625 w 2800945"/>
                <a:gd name="connsiteY88" fmla="*/ 109537 h 285781"/>
                <a:gd name="connsiteX89" fmla="*/ 1090612 w 2800945"/>
                <a:gd name="connsiteY89" fmla="*/ 119062 h 285781"/>
                <a:gd name="connsiteX90" fmla="*/ 1076325 w 2800945"/>
                <a:gd name="connsiteY90" fmla="*/ 123825 h 285781"/>
                <a:gd name="connsiteX91" fmla="*/ 1000125 w 2800945"/>
                <a:gd name="connsiteY91" fmla="*/ 114300 h 285781"/>
                <a:gd name="connsiteX92" fmla="*/ 823912 w 2800945"/>
                <a:gd name="connsiteY92" fmla="*/ 109537 h 285781"/>
                <a:gd name="connsiteX93" fmla="*/ 771525 w 2800945"/>
                <a:gd name="connsiteY93" fmla="*/ 95250 h 285781"/>
                <a:gd name="connsiteX94" fmla="*/ 757237 w 2800945"/>
                <a:gd name="connsiteY94" fmla="*/ 90487 h 285781"/>
                <a:gd name="connsiteX95" fmla="*/ 747712 w 2800945"/>
                <a:gd name="connsiteY95" fmla="*/ 76200 h 285781"/>
                <a:gd name="connsiteX96" fmla="*/ 733425 w 2800945"/>
                <a:gd name="connsiteY96" fmla="*/ 71437 h 285781"/>
                <a:gd name="connsiteX97" fmla="*/ 704850 w 2800945"/>
                <a:gd name="connsiteY97" fmla="*/ 57150 h 285781"/>
                <a:gd name="connsiteX98" fmla="*/ 695325 w 2800945"/>
                <a:gd name="connsiteY98" fmla="*/ 52387 h 285781"/>
                <a:gd name="connsiteX99" fmla="*/ 695325 w 2800945"/>
                <a:gd name="connsiteY99" fmla="*/ 52387 h 285781"/>
                <a:gd name="connsiteX100" fmla="*/ 552450 w 2800945"/>
                <a:gd name="connsiteY100" fmla="*/ 52387 h 285781"/>
                <a:gd name="connsiteX101" fmla="*/ 514350 w 2800945"/>
                <a:gd name="connsiteY101" fmla="*/ 42862 h 285781"/>
                <a:gd name="connsiteX102" fmla="*/ 457200 w 2800945"/>
                <a:gd name="connsiteY102" fmla="*/ 38100 h 285781"/>
                <a:gd name="connsiteX103" fmla="*/ 376237 w 2800945"/>
                <a:gd name="connsiteY103" fmla="*/ 52387 h 285781"/>
                <a:gd name="connsiteX104" fmla="*/ 479935 w 2800945"/>
                <a:gd name="connsiteY104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57175 w 2800945"/>
                <a:gd name="connsiteY17" fmla="*/ 133350 h 285781"/>
                <a:gd name="connsiteX18" fmla="*/ 285750 w 2800945"/>
                <a:gd name="connsiteY18" fmla="*/ 142875 h 285781"/>
                <a:gd name="connsiteX19" fmla="*/ 523875 w 2800945"/>
                <a:gd name="connsiteY19" fmla="*/ 147637 h 285781"/>
                <a:gd name="connsiteX20" fmla="*/ 542925 w 2800945"/>
                <a:gd name="connsiteY20" fmla="*/ 152400 h 285781"/>
                <a:gd name="connsiteX21" fmla="*/ 571500 w 2800945"/>
                <a:gd name="connsiteY21" fmla="*/ 161925 h 285781"/>
                <a:gd name="connsiteX22" fmla="*/ 600075 w 2800945"/>
                <a:gd name="connsiteY22" fmla="*/ 171450 h 285781"/>
                <a:gd name="connsiteX23" fmla="*/ 723899 w 2800945"/>
                <a:gd name="connsiteY23" fmla="*/ 219074 h 285781"/>
                <a:gd name="connsiteX24" fmla="*/ 800100 w 2800945"/>
                <a:gd name="connsiteY24" fmla="*/ 214313 h 285781"/>
                <a:gd name="connsiteX25" fmla="*/ 828675 w 2800945"/>
                <a:gd name="connsiteY25" fmla="*/ 219074 h 285781"/>
                <a:gd name="connsiteX26" fmla="*/ 881062 w 2800945"/>
                <a:gd name="connsiteY26" fmla="*/ 247650 h 285781"/>
                <a:gd name="connsiteX27" fmla="*/ 1014412 w 2800945"/>
                <a:gd name="connsiteY27" fmla="*/ 280987 h 285781"/>
                <a:gd name="connsiteX28" fmla="*/ 1181100 w 2800945"/>
                <a:gd name="connsiteY28" fmla="*/ 271462 h 285781"/>
                <a:gd name="connsiteX29" fmla="*/ 1323975 w 2800945"/>
                <a:gd name="connsiteY29" fmla="*/ 285750 h 285781"/>
                <a:gd name="connsiteX30" fmla="*/ 1547812 w 2800945"/>
                <a:gd name="connsiteY30" fmla="*/ 266700 h 285781"/>
                <a:gd name="connsiteX31" fmla="*/ 1700212 w 2800945"/>
                <a:gd name="connsiteY31" fmla="*/ 242881 h 285781"/>
                <a:gd name="connsiteX32" fmla="*/ 1757362 w 2800945"/>
                <a:gd name="connsiteY32" fmla="*/ 200025 h 285781"/>
                <a:gd name="connsiteX33" fmla="*/ 1800225 w 2800945"/>
                <a:gd name="connsiteY33" fmla="*/ 185737 h 285781"/>
                <a:gd name="connsiteX34" fmla="*/ 1838325 w 2800945"/>
                <a:gd name="connsiteY34" fmla="*/ 180975 h 285781"/>
                <a:gd name="connsiteX35" fmla="*/ 1833562 w 2800945"/>
                <a:gd name="connsiteY35" fmla="*/ 161925 h 285781"/>
                <a:gd name="connsiteX36" fmla="*/ 1819275 w 2800945"/>
                <a:gd name="connsiteY36" fmla="*/ 157162 h 285781"/>
                <a:gd name="connsiteX37" fmla="*/ 1814512 w 2800945"/>
                <a:gd name="connsiteY37" fmla="*/ 142875 h 285781"/>
                <a:gd name="connsiteX38" fmla="*/ 1828800 w 2800945"/>
                <a:gd name="connsiteY38" fmla="*/ 138112 h 285781"/>
                <a:gd name="connsiteX39" fmla="*/ 1862137 w 2800945"/>
                <a:gd name="connsiteY39" fmla="*/ 147637 h 285781"/>
                <a:gd name="connsiteX40" fmla="*/ 1928812 w 2800945"/>
                <a:gd name="connsiteY40" fmla="*/ 142875 h 285781"/>
                <a:gd name="connsiteX41" fmla="*/ 1971675 w 2800945"/>
                <a:gd name="connsiteY41" fmla="*/ 133350 h 285781"/>
                <a:gd name="connsiteX42" fmla="*/ 2005012 w 2800945"/>
                <a:gd name="connsiteY42" fmla="*/ 128587 h 285781"/>
                <a:gd name="connsiteX43" fmla="*/ 2019300 w 2800945"/>
                <a:gd name="connsiteY43" fmla="*/ 114300 h 285781"/>
                <a:gd name="connsiteX44" fmla="*/ 2043112 w 2800945"/>
                <a:gd name="connsiteY44" fmla="*/ 109537 h 285781"/>
                <a:gd name="connsiteX45" fmla="*/ 2124075 w 2800945"/>
                <a:gd name="connsiteY45" fmla="*/ 114300 h 285781"/>
                <a:gd name="connsiteX46" fmla="*/ 2209800 w 2800945"/>
                <a:gd name="connsiteY46" fmla="*/ 119062 h 285781"/>
                <a:gd name="connsiteX47" fmla="*/ 2238375 w 2800945"/>
                <a:gd name="connsiteY47" fmla="*/ 109537 h 285781"/>
                <a:gd name="connsiteX48" fmla="*/ 2252662 w 2800945"/>
                <a:gd name="connsiteY48" fmla="*/ 100012 h 285781"/>
                <a:gd name="connsiteX49" fmla="*/ 2281237 w 2800945"/>
                <a:gd name="connsiteY49" fmla="*/ 90487 h 285781"/>
                <a:gd name="connsiteX50" fmla="*/ 2376487 w 2800945"/>
                <a:gd name="connsiteY50" fmla="*/ 85725 h 285781"/>
                <a:gd name="connsiteX51" fmla="*/ 2419350 w 2800945"/>
                <a:gd name="connsiteY51" fmla="*/ 66675 h 285781"/>
                <a:gd name="connsiteX52" fmla="*/ 2552700 w 2800945"/>
                <a:gd name="connsiteY52" fmla="*/ 66675 h 285781"/>
                <a:gd name="connsiteX53" fmla="*/ 2581275 w 2800945"/>
                <a:gd name="connsiteY53" fmla="*/ 57150 h 285781"/>
                <a:gd name="connsiteX54" fmla="*/ 2600325 w 2800945"/>
                <a:gd name="connsiteY54" fmla="*/ 52387 h 285781"/>
                <a:gd name="connsiteX55" fmla="*/ 2614612 w 2800945"/>
                <a:gd name="connsiteY55" fmla="*/ 47625 h 285781"/>
                <a:gd name="connsiteX56" fmla="*/ 2724150 w 2800945"/>
                <a:gd name="connsiteY56" fmla="*/ 52387 h 285781"/>
                <a:gd name="connsiteX57" fmla="*/ 2743200 w 2800945"/>
                <a:gd name="connsiteY57" fmla="*/ 61912 h 285781"/>
                <a:gd name="connsiteX58" fmla="*/ 2786062 w 2800945"/>
                <a:gd name="connsiteY58" fmla="*/ 57150 h 285781"/>
                <a:gd name="connsiteX59" fmla="*/ 2771775 w 2800945"/>
                <a:gd name="connsiteY59" fmla="*/ 42862 h 285781"/>
                <a:gd name="connsiteX60" fmla="*/ 2757487 w 2800945"/>
                <a:gd name="connsiteY60" fmla="*/ 38100 h 285781"/>
                <a:gd name="connsiteX61" fmla="*/ 2743200 w 2800945"/>
                <a:gd name="connsiteY61" fmla="*/ 33337 h 285781"/>
                <a:gd name="connsiteX62" fmla="*/ 2614612 w 2800945"/>
                <a:gd name="connsiteY62" fmla="*/ 28575 h 285781"/>
                <a:gd name="connsiteX63" fmla="*/ 2590800 w 2800945"/>
                <a:gd name="connsiteY63" fmla="*/ 23812 h 285781"/>
                <a:gd name="connsiteX64" fmla="*/ 2576512 w 2800945"/>
                <a:gd name="connsiteY64" fmla="*/ 19050 h 285781"/>
                <a:gd name="connsiteX65" fmla="*/ 2481262 w 2800945"/>
                <a:gd name="connsiteY65" fmla="*/ 4762 h 285781"/>
                <a:gd name="connsiteX66" fmla="*/ 2247900 w 2800945"/>
                <a:gd name="connsiteY66" fmla="*/ 0 h 285781"/>
                <a:gd name="connsiteX67" fmla="*/ 2176462 w 2800945"/>
                <a:gd name="connsiteY67" fmla="*/ 4762 h 285781"/>
                <a:gd name="connsiteX68" fmla="*/ 2166937 w 2800945"/>
                <a:gd name="connsiteY68" fmla="*/ 19050 h 285781"/>
                <a:gd name="connsiteX69" fmla="*/ 2133600 w 2800945"/>
                <a:gd name="connsiteY69" fmla="*/ 38100 h 285781"/>
                <a:gd name="connsiteX70" fmla="*/ 2076450 w 2800945"/>
                <a:gd name="connsiteY70" fmla="*/ 23812 h 285781"/>
                <a:gd name="connsiteX71" fmla="*/ 2047875 w 2800945"/>
                <a:gd name="connsiteY71" fmla="*/ 14287 h 285781"/>
                <a:gd name="connsiteX72" fmla="*/ 2033587 w 2800945"/>
                <a:gd name="connsiteY72" fmla="*/ 4762 h 285781"/>
                <a:gd name="connsiteX73" fmla="*/ 1933575 w 2800945"/>
                <a:gd name="connsiteY73" fmla="*/ 9525 h 285781"/>
                <a:gd name="connsiteX74" fmla="*/ 1919287 w 2800945"/>
                <a:gd name="connsiteY74" fmla="*/ 14287 h 285781"/>
                <a:gd name="connsiteX75" fmla="*/ 1900237 w 2800945"/>
                <a:gd name="connsiteY75" fmla="*/ 19050 h 285781"/>
                <a:gd name="connsiteX76" fmla="*/ 1866900 w 2800945"/>
                <a:gd name="connsiteY76" fmla="*/ 23812 h 285781"/>
                <a:gd name="connsiteX77" fmla="*/ 1824037 w 2800945"/>
                <a:gd name="connsiteY77" fmla="*/ 47625 h 285781"/>
                <a:gd name="connsiteX78" fmla="*/ 1781175 w 2800945"/>
                <a:gd name="connsiteY78" fmla="*/ 52387 h 285781"/>
                <a:gd name="connsiteX79" fmla="*/ 1733550 w 2800945"/>
                <a:gd name="connsiteY79" fmla="*/ 71437 h 285781"/>
                <a:gd name="connsiteX80" fmla="*/ 1704975 w 2800945"/>
                <a:gd name="connsiteY80" fmla="*/ 80962 h 285781"/>
                <a:gd name="connsiteX81" fmla="*/ 1638300 w 2800945"/>
                <a:gd name="connsiteY81" fmla="*/ 85725 h 285781"/>
                <a:gd name="connsiteX82" fmla="*/ 1619250 w 2800945"/>
                <a:gd name="connsiteY82" fmla="*/ 90487 h 285781"/>
                <a:gd name="connsiteX83" fmla="*/ 1604962 w 2800945"/>
                <a:gd name="connsiteY83" fmla="*/ 95250 h 285781"/>
                <a:gd name="connsiteX84" fmla="*/ 1476375 w 2800945"/>
                <a:gd name="connsiteY84" fmla="*/ 100012 h 285781"/>
                <a:gd name="connsiteX85" fmla="*/ 1457325 w 2800945"/>
                <a:gd name="connsiteY85" fmla="*/ 104775 h 285781"/>
                <a:gd name="connsiteX86" fmla="*/ 1443037 w 2800945"/>
                <a:gd name="connsiteY86" fmla="*/ 109537 h 285781"/>
                <a:gd name="connsiteX87" fmla="*/ 1323975 w 2800945"/>
                <a:gd name="connsiteY87" fmla="*/ 104775 h 285781"/>
                <a:gd name="connsiteX88" fmla="*/ 1190625 w 2800945"/>
                <a:gd name="connsiteY88" fmla="*/ 109537 h 285781"/>
                <a:gd name="connsiteX89" fmla="*/ 1090612 w 2800945"/>
                <a:gd name="connsiteY89" fmla="*/ 119062 h 285781"/>
                <a:gd name="connsiteX90" fmla="*/ 1076325 w 2800945"/>
                <a:gd name="connsiteY90" fmla="*/ 123825 h 285781"/>
                <a:gd name="connsiteX91" fmla="*/ 1000125 w 2800945"/>
                <a:gd name="connsiteY91" fmla="*/ 114300 h 285781"/>
                <a:gd name="connsiteX92" fmla="*/ 823912 w 2800945"/>
                <a:gd name="connsiteY92" fmla="*/ 109537 h 285781"/>
                <a:gd name="connsiteX93" fmla="*/ 771525 w 2800945"/>
                <a:gd name="connsiteY93" fmla="*/ 95250 h 285781"/>
                <a:gd name="connsiteX94" fmla="*/ 757237 w 2800945"/>
                <a:gd name="connsiteY94" fmla="*/ 90487 h 285781"/>
                <a:gd name="connsiteX95" fmla="*/ 747712 w 2800945"/>
                <a:gd name="connsiteY95" fmla="*/ 76200 h 285781"/>
                <a:gd name="connsiteX96" fmla="*/ 733425 w 2800945"/>
                <a:gd name="connsiteY96" fmla="*/ 71437 h 285781"/>
                <a:gd name="connsiteX97" fmla="*/ 704850 w 2800945"/>
                <a:gd name="connsiteY97" fmla="*/ 57150 h 285781"/>
                <a:gd name="connsiteX98" fmla="*/ 695325 w 2800945"/>
                <a:gd name="connsiteY98" fmla="*/ 52387 h 285781"/>
                <a:gd name="connsiteX99" fmla="*/ 695325 w 2800945"/>
                <a:gd name="connsiteY99" fmla="*/ 52387 h 285781"/>
                <a:gd name="connsiteX100" fmla="*/ 552450 w 2800945"/>
                <a:gd name="connsiteY100" fmla="*/ 52387 h 285781"/>
                <a:gd name="connsiteX101" fmla="*/ 514350 w 2800945"/>
                <a:gd name="connsiteY101" fmla="*/ 42862 h 285781"/>
                <a:gd name="connsiteX102" fmla="*/ 457200 w 2800945"/>
                <a:gd name="connsiteY102" fmla="*/ 38100 h 285781"/>
                <a:gd name="connsiteX103" fmla="*/ 376237 w 2800945"/>
                <a:gd name="connsiteY103" fmla="*/ 52387 h 285781"/>
                <a:gd name="connsiteX104" fmla="*/ 479935 w 2800945"/>
                <a:gd name="connsiteY104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66687 w 2800945"/>
                <a:gd name="connsiteY15" fmla="*/ 114300 h 285781"/>
                <a:gd name="connsiteX16" fmla="*/ 190500 w 2800945"/>
                <a:gd name="connsiteY16" fmla="*/ 119062 h 285781"/>
                <a:gd name="connsiteX17" fmla="*/ 257175 w 2800945"/>
                <a:gd name="connsiteY17" fmla="*/ 133350 h 285781"/>
                <a:gd name="connsiteX18" fmla="*/ 285750 w 2800945"/>
                <a:gd name="connsiteY18" fmla="*/ 142875 h 285781"/>
                <a:gd name="connsiteX19" fmla="*/ 523875 w 2800945"/>
                <a:gd name="connsiteY19" fmla="*/ 147637 h 285781"/>
                <a:gd name="connsiteX20" fmla="*/ 542925 w 2800945"/>
                <a:gd name="connsiteY20" fmla="*/ 152400 h 285781"/>
                <a:gd name="connsiteX21" fmla="*/ 571500 w 2800945"/>
                <a:gd name="connsiteY21" fmla="*/ 161925 h 285781"/>
                <a:gd name="connsiteX22" fmla="*/ 600075 w 2800945"/>
                <a:gd name="connsiteY22" fmla="*/ 171450 h 285781"/>
                <a:gd name="connsiteX23" fmla="*/ 723899 w 2800945"/>
                <a:gd name="connsiteY23" fmla="*/ 219074 h 285781"/>
                <a:gd name="connsiteX24" fmla="*/ 800100 w 2800945"/>
                <a:gd name="connsiteY24" fmla="*/ 214313 h 285781"/>
                <a:gd name="connsiteX25" fmla="*/ 828675 w 2800945"/>
                <a:gd name="connsiteY25" fmla="*/ 219074 h 285781"/>
                <a:gd name="connsiteX26" fmla="*/ 881062 w 2800945"/>
                <a:gd name="connsiteY26" fmla="*/ 247650 h 285781"/>
                <a:gd name="connsiteX27" fmla="*/ 1014412 w 2800945"/>
                <a:gd name="connsiteY27" fmla="*/ 280987 h 285781"/>
                <a:gd name="connsiteX28" fmla="*/ 1181100 w 2800945"/>
                <a:gd name="connsiteY28" fmla="*/ 271462 h 285781"/>
                <a:gd name="connsiteX29" fmla="*/ 1323975 w 2800945"/>
                <a:gd name="connsiteY29" fmla="*/ 285750 h 285781"/>
                <a:gd name="connsiteX30" fmla="*/ 1547812 w 2800945"/>
                <a:gd name="connsiteY30" fmla="*/ 266700 h 285781"/>
                <a:gd name="connsiteX31" fmla="*/ 1700212 w 2800945"/>
                <a:gd name="connsiteY31" fmla="*/ 242881 h 285781"/>
                <a:gd name="connsiteX32" fmla="*/ 1757362 w 2800945"/>
                <a:gd name="connsiteY32" fmla="*/ 200025 h 285781"/>
                <a:gd name="connsiteX33" fmla="*/ 1800225 w 2800945"/>
                <a:gd name="connsiteY33" fmla="*/ 185737 h 285781"/>
                <a:gd name="connsiteX34" fmla="*/ 1838325 w 2800945"/>
                <a:gd name="connsiteY34" fmla="*/ 180975 h 285781"/>
                <a:gd name="connsiteX35" fmla="*/ 1833562 w 2800945"/>
                <a:gd name="connsiteY35" fmla="*/ 161925 h 285781"/>
                <a:gd name="connsiteX36" fmla="*/ 1819275 w 2800945"/>
                <a:gd name="connsiteY36" fmla="*/ 157162 h 285781"/>
                <a:gd name="connsiteX37" fmla="*/ 1814512 w 2800945"/>
                <a:gd name="connsiteY37" fmla="*/ 142875 h 285781"/>
                <a:gd name="connsiteX38" fmla="*/ 1828800 w 2800945"/>
                <a:gd name="connsiteY38" fmla="*/ 138112 h 285781"/>
                <a:gd name="connsiteX39" fmla="*/ 1862137 w 2800945"/>
                <a:gd name="connsiteY39" fmla="*/ 147637 h 285781"/>
                <a:gd name="connsiteX40" fmla="*/ 1928812 w 2800945"/>
                <a:gd name="connsiteY40" fmla="*/ 142875 h 285781"/>
                <a:gd name="connsiteX41" fmla="*/ 1971675 w 2800945"/>
                <a:gd name="connsiteY41" fmla="*/ 133350 h 285781"/>
                <a:gd name="connsiteX42" fmla="*/ 2005012 w 2800945"/>
                <a:gd name="connsiteY42" fmla="*/ 128587 h 285781"/>
                <a:gd name="connsiteX43" fmla="*/ 2019300 w 2800945"/>
                <a:gd name="connsiteY43" fmla="*/ 114300 h 285781"/>
                <a:gd name="connsiteX44" fmla="*/ 2043112 w 2800945"/>
                <a:gd name="connsiteY44" fmla="*/ 109537 h 285781"/>
                <a:gd name="connsiteX45" fmla="*/ 2124075 w 2800945"/>
                <a:gd name="connsiteY45" fmla="*/ 114300 h 285781"/>
                <a:gd name="connsiteX46" fmla="*/ 2209800 w 2800945"/>
                <a:gd name="connsiteY46" fmla="*/ 119062 h 285781"/>
                <a:gd name="connsiteX47" fmla="*/ 2238375 w 2800945"/>
                <a:gd name="connsiteY47" fmla="*/ 109537 h 285781"/>
                <a:gd name="connsiteX48" fmla="*/ 2252662 w 2800945"/>
                <a:gd name="connsiteY48" fmla="*/ 100012 h 285781"/>
                <a:gd name="connsiteX49" fmla="*/ 2281237 w 2800945"/>
                <a:gd name="connsiteY49" fmla="*/ 90487 h 285781"/>
                <a:gd name="connsiteX50" fmla="*/ 2376487 w 2800945"/>
                <a:gd name="connsiteY50" fmla="*/ 85725 h 285781"/>
                <a:gd name="connsiteX51" fmla="*/ 2419350 w 2800945"/>
                <a:gd name="connsiteY51" fmla="*/ 66675 h 285781"/>
                <a:gd name="connsiteX52" fmla="*/ 2552700 w 2800945"/>
                <a:gd name="connsiteY52" fmla="*/ 66675 h 285781"/>
                <a:gd name="connsiteX53" fmla="*/ 2581275 w 2800945"/>
                <a:gd name="connsiteY53" fmla="*/ 57150 h 285781"/>
                <a:gd name="connsiteX54" fmla="*/ 2600325 w 2800945"/>
                <a:gd name="connsiteY54" fmla="*/ 52387 h 285781"/>
                <a:gd name="connsiteX55" fmla="*/ 2614612 w 2800945"/>
                <a:gd name="connsiteY55" fmla="*/ 47625 h 285781"/>
                <a:gd name="connsiteX56" fmla="*/ 2724150 w 2800945"/>
                <a:gd name="connsiteY56" fmla="*/ 52387 h 285781"/>
                <a:gd name="connsiteX57" fmla="*/ 2743200 w 2800945"/>
                <a:gd name="connsiteY57" fmla="*/ 61912 h 285781"/>
                <a:gd name="connsiteX58" fmla="*/ 2786062 w 2800945"/>
                <a:gd name="connsiteY58" fmla="*/ 57150 h 285781"/>
                <a:gd name="connsiteX59" fmla="*/ 2771775 w 2800945"/>
                <a:gd name="connsiteY59" fmla="*/ 42862 h 285781"/>
                <a:gd name="connsiteX60" fmla="*/ 2757487 w 2800945"/>
                <a:gd name="connsiteY60" fmla="*/ 38100 h 285781"/>
                <a:gd name="connsiteX61" fmla="*/ 2743200 w 2800945"/>
                <a:gd name="connsiteY61" fmla="*/ 33337 h 285781"/>
                <a:gd name="connsiteX62" fmla="*/ 2614612 w 2800945"/>
                <a:gd name="connsiteY62" fmla="*/ 28575 h 285781"/>
                <a:gd name="connsiteX63" fmla="*/ 2590800 w 2800945"/>
                <a:gd name="connsiteY63" fmla="*/ 23812 h 285781"/>
                <a:gd name="connsiteX64" fmla="*/ 2576512 w 2800945"/>
                <a:gd name="connsiteY64" fmla="*/ 19050 h 285781"/>
                <a:gd name="connsiteX65" fmla="*/ 2481262 w 2800945"/>
                <a:gd name="connsiteY65" fmla="*/ 4762 h 285781"/>
                <a:gd name="connsiteX66" fmla="*/ 2247900 w 2800945"/>
                <a:gd name="connsiteY66" fmla="*/ 0 h 285781"/>
                <a:gd name="connsiteX67" fmla="*/ 2176462 w 2800945"/>
                <a:gd name="connsiteY67" fmla="*/ 4762 h 285781"/>
                <a:gd name="connsiteX68" fmla="*/ 2166937 w 2800945"/>
                <a:gd name="connsiteY68" fmla="*/ 19050 h 285781"/>
                <a:gd name="connsiteX69" fmla="*/ 2133600 w 2800945"/>
                <a:gd name="connsiteY69" fmla="*/ 38100 h 285781"/>
                <a:gd name="connsiteX70" fmla="*/ 2076450 w 2800945"/>
                <a:gd name="connsiteY70" fmla="*/ 23812 h 285781"/>
                <a:gd name="connsiteX71" fmla="*/ 2047875 w 2800945"/>
                <a:gd name="connsiteY71" fmla="*/ 14287 h 285781"/>
                <a:gd name="connsiteX72" fmla="*/ 2033587 w 2800945"/>
                <a:gd name="connsiteY72" fmla="*/ 4762 h 285781"/>
                <a:gd name="connsiteX73" fmla="*/ 1933575 w 2800945"/>
                <a:gd name="connsiteY73" fmla="*/ 9525 h 285781"/>
                <a:gd name="connsiteX74" fmla="*/ 1919287 w 2800945"/>
                <a:gd name="connsiteY74" fmla="*/ 14287 h 285781"/>
                <a:gd name="connsiteX75" fmla="*/ 1900237 w 2800945"/>
                <a:gd name="connsiteY75" fmla="*/ 19050 h 285781"/>
                <a:gd name="connsiteX76" fmla="*/ 1866900 w 2800945"/>
                <a:gd name="connsiteY76" fmla="*/ 23812 h 285781"/>
                <a:gd name="connsiteX77" fmla="*/ 1824037 w 2800945"/>
                <a:gd name="connsiteY77" fmla="*/ 47625 h 285781"/>
                <a:gd name="connsiteX78" fmla="*/ 1781175 w 2800945"/>
                <a:gd name="connsiteY78" fmla="*/ 52387 h 285781"/>
                <a:gd name="connsiteX79" fmla="*/ 1733550 w 2800945"/>
                <a:gd name="connsiteY79" fmla="*/ 71437 h 285781"/>
                <a:gd name="connsiteX80" fmla="*/ 1704975 w 2800945"/>
                <a:gd name="connsiteY80" fmla="*/ 80962 h 285781"/>
                <a:gd name="connsiteX81" fmla="*/ 1638300 w 2800945"/>
                <a:gd name="connsiteY81" fmla="*/ 85725 h 285781"/>
                <a:gd name="connsiteX82" fmla="*/ 1619250 w 2800945"/>
                <a:gd name="connsiteY82" fmla="*/ 90487 h 285781"/>
                <a:gd name="connsiteX83" fmla="*/ 1604962 w 2800945"/>
                <a:gd name="connsiteY83" fmla="*/ 95250 h 285781"/>
                <a:gd name="connsiteX84" fmla="*/ 1476375 w 2800945"/>
                <a:gd name="connsiteY84" fmla="*/ 100012 h 285781"/>
                <a:gd name="connsiteX85" fmla="*/ 1457325 w 2800945"/>
                <a:gd name="connsiteY85" fmla="*/ 104775 h 285781"/>
                <a:gd name="connsiteX86" fmla="*/ 1443037 w 2800945"/>
                <a:gd name="connsiteY86" fmla="*/ 109537 h 285781"/>
                <a:gd name="connsiteX87" fmla="*/ 1323975 w 2800945"/>
                <a:gd name="connsiteY87" fmla="*/ 104775 h 285781"/>
                <a:gd name="connsiteX88" fmla="*/ 1190625 w 2800945"/>
                <a:gd name="connsiteY88" fmla="*/ 109537 h 285781"/>
                <a:gd name="connsiteX89" fmla="*/ 1090612 w 2800945"/>
                <a:gd name="connsiteY89" fmla="*/ 119062 h 285781"/>
                <a:gd name="connsiteX90" fmla="*/ 1076325 w 2800945"/>
                <a:gd name="connsiteY90" fmla="*/ 123825 h 285781"/>
                <a:gd name="connsiteX91" fmla="*/ 1000125 w 2800945"/>
                <a:gd name="connsiteY91" fmla="*/ 114300 h 285781"/>
                <a:gd name="connsiteX92" fmla="*/ 823912 w 2800945"/>
                <a:gd name="connsiteY92" fmla="*/ 109537 h 285781"/>
                <a:gd name="connsiteX93" fmla="*/ 771525 w 2800945"/>
                <a:gd name="connsiteY93" fmla="*/ 95250 h 285781"/>
                <a:gd name="connsiteX94" fmla="*/ 757237 w 2800945"/>
                <a:gd name="connsiteY94" fmla="*/ 90487 h 285781"/>
                <a:gd name="connsiteX95" fmla="*/ 747712 w 2800945"/>
                <a:gd name="connsiteY95" fmla="*/ 76200 h 285781"/>
                <a:gd name="connsiteX96" fmla="*/ 733425 w 2800945"/>
                <a:gd name="connsiteY96" fmla="*/ 71437 h 285781"/>
                <a:gd name="connsiteX97" fmla="*/ 704850 w 2800945"/>
                <a:gd name="connsiteY97" fmla="*/ 57150 h 285781"/>
                <a:gd name="connsiteX98" fmla="*/ 695325 w 2800945"/>
                <a:gd name="connsiteY98" fmla="*/ 52387 h 285781"/>
                <a:gd name="connsiteX99" fmla="*/ 695325 w 2800945"/>
                <a:gd name="connsiteY99" fmla="*/ 52387 h 285781"/>
                <a:gd name="connsiteX100" fmla="*/ 552450 w 2800945"/>
                <a:gd name="connsiteY100" fmla="*/ 52387 h 285781"/>
                <a:gd name="connsiteX101" fmla="*/ 514350 w 2800945"/>
                <a:gd name="connsiteY101" fmla="*/ 42862 h 285781"/>
                <a:gd name="connsiteX102" fmla="*/ 457200 w 2800945"/>
                <a:gd name="connsiteY102" fmla="*/ 38100 h 285781"/>
                <a:gd name="connsiteX103" fmla="*/ 376237 w 2800945"/>
                <a:gd name="connsiteY103" fmla="*/ 52387 h 285781"/>
                <a:gd name="connsiteX104" fmla="*/ 479935 w 2800945"/>
                <a:gd name="connsiteY104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90500 w 2800945"/>
                <a:gd name="connsiteY15" fmla="*/ 119062 h 285781"/>
                <a:gd name="connsiteX16" fmla="*/ 257175 w 2800945"/>
                <a:gd name="connsiteY16" fmla="*/ 133350 h 285781"/>
                <a:gd name="connsiteX17" fmla="*/ 285750 w 2800945"/>
                <a:gd name="connsiteY17" fmla="*/ 142875 h 285781"/>
                <a:gd name="connsiteX18" fmla="*/ 523875 w 2800945"/>
                <a:gd name="connsiteY18" fmla="*/ 147637 h 285781"/>
                <a:gd name="connsiteX19" fmla="*/ 542925 w 2800945"/>
                <a:gd name="connsiteY19" fmla="*/ 152400 h 285781"/>
                <a:gd name="connsiteX20" fmla="*/ 571500 w 2800945"/>
                <a:gd name="connsiteY20" fmla="*/ 161925 h 285781"/>
                <a:gd name="connsiteX21" fmla="*/ 600075 w 2800945"/>
                <a:gd name="connsiteY21" fmla="*/ 171450 h 285781"/>
                <a:gd name="connsiteX22" fmla="*/ 723899 w 2800945"/>
                <a:gd name="connsiteY22" fmla="*/ 219074 h 285781"/>
                <a:gd name="connsiteX23" fmla="*/ 800100 w 2800945"/>
                <a:gd name="connsiteY23" fmla="*/ 214313 h 285781"/>
                <a:gd name="connsiteX24" fmla="*/ 828675 w 2800945"/>
                <a:gd name="connsiteY24" fmla="*/ 219074 h 285781"/>
                <a:gd name="connsiteX25" fmla="*/ 881062 w 2800945"/>
                <a:gd name="connsiteY25" fmla="*/ 247650 h 285781"/>
                <a:gd name="connsiteX26" fmla="*/ 1014412 w 2800945"/>
                <a:gd name="connsiteY26" fmla="*/ 280987 h 285781"/>
                <a:gd name="connsiteX27" fmla="*/ 1181100 w 2800945"/>
                <a:gd name="connsiteY27" fmla="*/ 271462 h 285781"/>
                <a:gd name="connsiteX28" fmla="*/ 1323975 w 2800945"/>
                <a:gd name="connsiteY28" fmla="*/ 285750 h 285781"/>
                <a:gd name="connsiteX29" fmla="*/ 1547812 w 2800945"/>
                <a:gd name="connsiteY29" fmla="*/ 266700 h 285781"/>
                <a:gd name="connsiteX30" fmla="*/ 1700212 w 2800945"/>
                <a:gd name="connsiteY30" fmla="*/ 242881 h 285781"/>
                <a:gd name="connsiteX31" fmla="*/ 1757362 w 2800945"/>
                <a:gd name="connsiteY31" fmla="*/ 200025 h 285781"/>
                <a:gd name="connsiteX32" fmla="*/ 1800225 w 2800945"/>
                <a:gd name="connsiteY32" fmla="*/ 185737 h 285781"/>
                <a:gd name="connsiteX33" fmla="*/ 1838325 w 2800945"/>
                <a:gd name="connsiteY33" fmla="*/ 180975 h 285781"/>
                <a:gd name="connsiteX34" fmla="*/ 1833562 w 2800945"/>
                <a:gd name="connsiteY34" fmla="*/ 161925 h 285781"/>
                <a:gd name="connsiteX35" fmla="*/ 1819275 w 2800945"/>
                <a:gd name="connsiteY35" fmla="*/ 157162 h 285781"/>
                <a:gd name="connsiteX36" fmla="*/ 1814512 w 2800945"/>
                <a:gd name="connsiteY36" fmla="*/ 142875 h 285781"/>
                <a:gd name="connsiteX37" fmla="*/ 1828800 w 2800945"/>
                <a:gd name="connsiteY37" fmla="*/ 138112 h 285781"/>
                <a:gd name="connsiteX38" fmla="*/ 1862137 w 2800945"/>
                <a:gd name="connsiteY38" fmla="*/ 147637 h 285781"/>
                <a:gd name="connsiteX39" fmla="*/ 1928812 w 2800945"/>
                <a:gd name="connsiteY39" fmla="*/ 142875 h 285781"/>
                <a:gd name="connsiteX40" fmla="*/ 1971675 w 2800945"/>
                <a:gd name="connsiteY40" fmla="*/ 133350 h 285781"/>
                <a:gd name="connsiteX41" fmla="*/ 2005012 w 2800945"/>
                <a:gd name="connsiteY41" fmla="*/ 128587 h 285781"/>
                <a:gd name="connsiteX42" fmla="*/ 2019300 w 2800945"/>
                <a:gd name="connsiteY42" fmla="*/ 114300 h 285781"/>
                <a:gd name="connsiteX43" fmla="*/ 2043112 w 2800945"/>
                <a:gd name="connsiteY43" fmla="*/ 109537 h 285781"/>
                <a:gd name="connsiteX44" fmla="*/ 2124075 w 2800945"/>
                <a:gd name="connsiteY44" fmla="*/ 114300 h 285781"/>
                <a:gd name="connsiteX45" fmla="*/ 2209800 w 2800945"/>
                <a:gd name="connsiteY45" fmla="*/ 119062 h 285781"/>
                <a:gd name="connsiteX46" fmla="*/ 2238375 w 2800945"/>
                <a:gd name="connsiteY46" fmla="*/ 109537 h 285781"/>
                <a:gd name="connsiteX47" fmla="*/ 2252662 w 2800945"/>
                <a:gd name="connsiteY47" fmla="*/ 100012 h 285781"/>
                <a:gd name="connsiteX48" fmla="*/ 2281237 w 2800945"/>
                <a:gd name="connsiteY48" fmla="*/ 90487 h 285781"/>
                <a:gd name="connsiteX49" fmla="*/ 2376487 w 2800945"/>
                <a:gd name="connsiteY49" fmla="*/ 85725 h 285781"/>
                <a:gd name="connsiteX50" fmla="*/ 2419350 w 2800945"/>
                <a:gd name="connsiteY50" fmla="*/ 66675 h 285781"/>
                <a:gd name="connsiteX51" fmla="*/ 2552700 w 2800945"/>
                <a:gd name="connsiteY51" fmla="*/ 66675 h 285781"/>
                <a:gd name="connsiteX52" fmla="*/ 2581275 w 2800945"/>
                <a:gd name="connsiteY52" fmla="*/ 57150 h 285781"/>
                <a:gd name="connsiteX53" fmla="*/ 2600325 w 2800945"/>
                <a:gd name="connsiteY53" fmla="*/ 52387 h 285781"/>
                <a:gd name="connsiteX54" fmla="*/ 2614612 w 2800945"/>
                <a:gd name="connsiteY54" fmla="*/ 47625 h 285781"/>
                <a:gd name="connsiteX55" fmla="*/ 2724150 w 2800945"/>
                <a:gd name="connsiteY55" fmla="*/ 52387 h 285781"/>
                <a:gd name="connsiteX56" fmla="*/ 2743200 w 2800945"/>
                <a:gd name="connsiteY56" fmla="*/ 61912 h 285781"/>
                <a:gd name="connsiteX57" fmla="*/ 2786062 w 2800945"/>
                <a:gd name="connsiteY57" fmla="*/ 57150 h 285781"/>
                <a:gd name="connsiteX58" fmla="*/ 2771775 w 2800945"/>
                <a:gd name="connsiteY58" fmla="*/ 42862 h 285781"/>
                <a:gd name="connsiteX59" fmla="*/ 2757487 w 2800945"/>
                <a:gd name="connsiteY59" fmla="*/ 38100 h 285781"/>
                <a:gd name="connsiteX60" fmla="*/ 2743200 w 2800945"/>
                <a:gd name="connsiteY60" fmla="*/ 33337 h 285781"/>
                <a:gd name="connsiteX61" fmla="*/ 2614612 w 2800945"/>
                <a:gd name="connsiteY61" fmla="*/ 28575 h 285781"/>
                <a:gd name="connsiteX62" fmla="*/ 2590800 w 2800945"/>
                <a:gd name="connsiteY62" fmla="*/ 23812 h 285781"/>
                <a:gd name="connsiteX63" fmla="*/ 2576512 w 2800945"/>
                <a:gd name="connsiteY63" fmla="*/ 19050 h 285781"/>
                <a:gd name="connsiteX64" fmla="*/ 2481262 w 2800945"/>
                <a:gd name="connsiteY64" fmla="*/ 4762 h 285781"/>
                <a:gd name="connsiteX65" fmla="*/ 2247900 w 2800945"/>
                <a:gd name="connsiteY65" fmla="*/ 0 h 285781"/>
                <a:gd name="connsiteX66" fmla="*/ 2176462 w 2800945"/>
                <a:gd name="connsiteY66" fmla="*/ 4762 h 285781"/>
                <a:gd name="connsiteX67" fmla="*/ 2166937 w 2800945"/>
                <a:gd name="connsiteY67" fmla="*/ 19050 h 285781"/>
                <a:gd name="connsiteX68" fmla="*/ 2133600 w 2800945"/>
                <a:gd name="connsiteY68" fmla="*/ 38100 h 285781"/>
                <a:gd name="connsiteX69" fmla="*/ 2076450 w 2800945"/>
                <a:gd name="connsiteY69" fmla="*/ 23812 h 285781"/>
                <a:gd name="connsiteX70" fmla="*/ 2047875 w 2800945"/>
                <a:gd name="connsiteY70" fmla="*/ 14287 h 285781"/>
                <a:gd name="connsiteX71" fmla="*/ 2033587 w 2800945"/>
                <a:gd name="connsiteY71" fmla="*/ 4762 h 285781"/>
                <a:gd name="connsiteX72" fmla="*/ 1933575 w 2800945"/>
                <a:gd name="connsiteY72" fmla="*/ 9525 h 285781"/>
                <a:gd name="connsiteX73" fmla="*/ 1919287 w 2800945"/>
                <a:gd name="connsiteY73" fmla="*/ 14287 h 285781"/>
                <a:gd name="connsiteX74" fmla="*/ 1900237 w 2800945"/>
                <a:gd name="connsiteY74" fmla="*/ 19050 h 285781"/>
                <a:gd name="connsiteX75" fmla="*/ 1866900 w 2800945"/>
                <a:gd name="connsiteY75" fmla="*/ 23812 h 285781"/>
                <a:gd name="connsiteX76" fmla="*/ 1824037 w 2800945"/>
                <a:gd name="connsiteY76" fmla="*/ 47625 h 285781"/>
                <a:gd name="connsiteX77" fmla="*/ 1781175 w 2800945"/>
                <a:gd name="connsiteY77" fmla="*/ 52387 h 285781"/>
                <a:gd name="connsiteX78" fmla="*/ 1733550 w 2800945"/>
                <a:gd name="connsiteY78" fmla="*/ 71437 h 285781"/>
                <a:gd name="connsiteX79" fmla="*/ 1704975 w 2800945"/>
                <a:gd name="connsiteY79" fmla="*/ 80962 h 285781"/>
                <a:gd name="connsiteX80" fmla="*/ 1638300 w 2800945"/>
                <a:gd name="connsiteY80" fmla="*/ 85725 h 285781"/>
                <a:gd name="connsiteX81" fmla="*/ 1619250 w 2800945"/>
                <a:gd name="connsiteY81" fmla="*/ 90487 h 285781"/>
                <a:gd name="connsiteX82" fmla="*/ 1604962 w 2800945"/>
                <a:gd name="connsiteY82" fmla="*/ 95250 h 285781"/>
                <a:gd name="connsiteX83" fmla="*/ 1476375 w 2800945"/>
                <a:gd name="connsiteY83" fmla="*/ 100012 h 285781"/>
                <a:gd name="connsiteX84" fmla="*/ 1457325 w 2800945"/>
                <a:gd name="connsiteY84" fmla="*/ 104775 h 285781"/>
                <a:gd name="connsiteX85" fmla="*/ 1443037 w 2800945"/>
                <a:gd name="connsiteY85" fmla="*/ 109537 h 285781"/>
                <a:gd name="connsiteX86" fmla="*/ 1323975 w 2800945"/>
                <a:gd name="connsiteY86" fmla="*/ 104775 h 285781"/>
                <a:gd name="connsiteX87" fmla="*/ 1190625 w 2800945"/>
                <a:gd name="connsiteY87" fmla="*/ 109537 h 285781"/>
                <a:gd name="connsiteX88" fmla="*/ 1090612 w 2800945"/>
                <a:gd name="connsiteY88" fmla="*/ 119062 h 285781"/>
                <a:gd name="connsiteX89" fmla="*/ 1076325 w 2800945"/>
                <a:gd name="connsiteY89" fmla="*/ 123825 h 285781"/>
                <a:gd name="connsiteX90" fmla="*/ 1000125 w 2800945"/>
                <a:gd name="connsiteY90" fmla="*/ 114300 h 285781"/>
                <a:gd name="connsiteX91" fmla="*/ 823912 w 2800945"/>
                <a:gd name="connsiteY91" fmla="*/ 109537 h 285781"/>
                <a:gd name="connsiteX92" fmla="*/ 771525 w 2800945"/>
                <a:gd name="connsiteY92" fmla="*/ 95250 h 285781"/>
                <a:gd name="connsiteX93" fmla="*/ 757237 w 2800945"/>
                <a:gd name="connsiteY93" fmla="*/ 90487 h 285781"/>
                <a:gd name="connsiteX94" fmla="*/ 747712 w 2800945"/>
                <a:gd name="connsiteY94" fmla="*/ 76200 h 285781"/>
                <a:gd name="connsiteX95" fmla="*/ 733425 w 2800945"/>
                <a:gd name="connsiteY95" fmla="*/ 71437 h 285781"/>
                <a:gd name="connsiteX96" fmla="*/ 704850 w 2800945"/>
                <a:gd name="connsiteY96" fmla="*/ 57150 h 285781"/>
                <a:gd name="connsiteX97" fmla="*/ 695325 w 2800945"/>
                <a:gd name="connsiteY97" fmla="*/ 52387 h 285781"/>
                <a:gd name="connsiteX98" fmla="*/ 695325 w 2800945"/>
                <a:gd name="connsiteY98" fmla="*/ 52387 h 285781"/>
                <a:gd name="connsiteX99" fmla="*/ 552450 w 2800945"/>
                <a:gd name="connsiteY99" fmla="*/ 52387 h 285781"/>
                <a:gd name="connsiteX100" fmla="*/ 514350 w 2800945"/>
                <a:gd name="connsiteY100" fmla="*/ 42862 h 285781"/>
                <a:gd name="connsiteX101" fmla="*/ 457200 w 2800945"/>
                <a:gd name="connsiteY101" fmla="*/ 38100 h 285781"/>
                <a:gd name="connsiteX102" fmla="*/ 376237 w 2800945"/>
                <a:gd name="connsiteY102" fmla="*/ 52387 h 285781"/>
                <a:gd name="connsiteX103" fmla="*/ 479935 w 2800945"/>
                <a:gd name="connsiteY103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190500 w 2800945"/>
                <a:gd name="connsiteY15" fmla="*/ 119062 h 285781"/>
                <a:gd name="connsiteX16" fmla="*/ 257175 w 2800945"/>
                <a:gd name="connsiteY16" fmla="*/ 133350 h 285781"/>
                <a:gd name="connsiteX17" fmla="*/ 285750 w 2800945"/>
                <a:gd name="connsiteY17" fmla="*/ 142875 h 285781"/>
                <a:gd name="connsiteX18" fmla="*/ 523875 w 2800945"/>
                <a:gd name="connsiteY18" fmla="*/ 147637 h 285781"/>
                <a:gd name="connsiteX19" fmla="*/ 542925 w 2800945"/>
                <a:gd name="connsiteY19" fmla="*/ 152400 h 285781"/>
                <a:gd name="connsiteX20" fmla="*/ 571500 w 2800945"/>
                <a:gd name="connsiteY20" fmla="*/ 161925 h 285781"/>
                <a:gd name="connsiteX21" fmla="*/ 600075 w 2800945"/>
                <a:gd name="connsiteY21" fmla="*/ 171450 h 285781"/>
                <a:gd name="connsiteX22" fmla="*/ 723899 w 2800945"/>
                <a:gd name="connsiteY22" fmla="*/ 219074 h 285781"/>
                <a:gd name="connsiteX23" fmla="*/ 800100 w 2800945"/>
                <a:gd name="connsiteY23" fmla="*/ 214313 h 285781"/>
                <a:gd name="connsiteX24" fmla="*/ 828675 w 2800945"/>
                <a:gd name="connsiteY24" fmla="*/ 219074 h 285781"/>
                <a:gd name="connsiteX25" fmla="*/ 881062 w 2800945"/>
                <a:gd name="connsiteY25" fmla="*/ 247650 h 285781"/>
                <a:gd name="connsiteX26" fmla="*/ 1014412 w 2800945"/>
                <a:gd name="connsiteY26" fmla="*/ 280987 h 285781"/>
                <a:gd name="connsiteX27" fmla="*/ 1181100 w 2800945"/>
                <a:gd name="connsiteY27" fmla="*/ 271462 h 285781"/>
                <a:gd name="connsiteX28" fmla="*/ 1323975 w 2800945"/>
                <a:gd name="connsiteY28" fmla="*/ 285750 h 285781"/>
                <a:gd name="connsiteX29" fmla="*/ 1547812 w 2800945"/>
                <a:gd name="connsiteY29" fmla="*/ 266700 h 285781"/>
                <a:gd name="connsiteX30" fmla="*/ 1700212 w 2800945"/>
                <a:gd name="connsiteY30" fmla="*/ 242881 h 285781"/>
                <a:gd name="connsiteX31" fmla="*/ 1757362 w 2800945"/>
                <a:gd name="connsiteY31" fmla="*/ 200025 h 285781"/>
                <a:gd name="connsiteX32" fmla="*/ 1800225 w 2800945"/>
                <a:gd name="connsiteY32" fmla="*/ 185737 h 285781"/>
                <a:gd name="connsiteX33" fmla="*/ 1838325 w 2800945"/>
                <a:gd name="connsiteY33" fmla="*/ 180975 h 285781"/>
                <a:gd name="connsiteX34" fmla="*/ 1833562 w 2800945"/>
                <a:gd name="connsiteY34" fmla="*/ 161925 h 285781"/>
                <a:gd name="connsiteX35" fmla="*/ 1819275 w 2800945"/>
                <a:gd name="connsiteY35" fmla="*/ 157162 h 285781"/>
                <a:gd name="connsiteX36" fmla="*/ 1814512 w 2800945"/>
                <a:gd name="connsiteY36" fmla="*/ 142875 h 285781"/>
                <a:gd name="connsiteX37" fmla="*/ 1828800 w 2800945"/>
                <a:gd name="connsiteY37" fmla="*/ 138112 h 285781"/>
                <a:gd name="connsiteX38" fmla="*/ 1862137 w 2800945"/>
                <a:gd name="connsiteY38" fmla="*/ 147637 h 285781"/>
                <a:gd name="connsiteX39" fmla="*/ 1928812 w 2800945"/>
                <a:gd name="connsiteY39" fmla="*/ 142875 h 285781"/>
                <a:gd name="connsiteX40" fmla="*/ 1971675 w 2800945"/>
                <a:gd name="connsiteY40" fmla="*/ 133350 h 285781"/>
                <a:gd name="connsiteX41" fmla="*/ 2005012 w 2800945"/>
                <a:gd name="connsiteY41" fmla="*/ 128587 h 285781"/>
                <a:gd name="connsiteX42" fmla="*/ 2019300 w 2800945"/>
                <a:gd name="connsiteY42" fmla="*/ 114300 h 285781"/>
                <a:gd name="connsiteX43" fmla="*/ 2043112 w 2800945"/>
                <a:gd name="connsiteY43" fmla="*/ 109537 h 285781"/>
                <a:gd name="connsiteX44" fmla="*/ 2124075 w 2800945"/>
                <a:gd name="connsiteY44" fmla="*/ 114300 h 285781"/>
                <a:gd name="connsiteX45" fmla="*/ 2209800 w 2800945"/>
                <a:gd name="connsiteY45" fmla="*/ 119062 h 285781"/>
                <a:gd name="connsiteX46" fmla="*/ 2238375 w 2800945"/>
                <a:gd name="connsiteY46" fmla="*/ 109537 h 285781"/>
                <a:gd name="connsiteX47" fmla="*/ 2252662 w 2800945"/>
                <a:gd name="connsiteY47" fmla="*/ 100012 h 285781"/>
                <a:gd name="connsiteX48" fmla="*/ 2281237 w 2800945"/>
                <a:gd name="connsiteY48" fmla="*/ 90487 h 285781"/>
                <a:gd name="connsiteX49" fmla="*/ 2376487 w 2800945"/>
                <a:gd name="connsiteY49" fmla="*/ 85725 h 285781"/>
                <a:gd name="connsiteX50" fmla="*/ 2419350 w 2800945"/>
                <a:gd name="connsiteY50" fmla="*/ 66675 h 285781"/>
                <a:gd name="connsiteX51" fmla="*/ 2552700 w 2800945"/>
                <a:gd name="connsiteY51" fmla="*/ 66675 h 285781"/>
                <a:gd name="connsiteX52" fmla="*/ 2581275 w 2800945"/>
                <a:gd name="connsiteY52" fmla="*/ 57150 h 285781"/>
                <a:gd name="connsiteX53" fmla="*/ 2600325 w 2800945"/>
                <a:gd name="connsiteY53" fmla="*/ 52387 h 285781"/>
                <a:gd name="connsiteX54" fmla="*/ 2614612 w 2800945"/>
                <a:gd name="connsiteY54" fmla="*/ 47625 h 285781"/>
                <a:gd name="connsiteX55" fmla="*/ 2724150 w 2800945"/>
                <a:gd name="connsiteY55" fmla="*/ 52387 h 285781"/>
                <a:gd name="connsiteX56" fmla="*/ 2743200 w 2800945"/>
                <a:gd name="connsiteY56" fmla="*/ 61912 h 285781"/>
                <a:gd name="connsiteX57" fmla="*/ 2786062 w 2800945"/>
                <a:gd name="connsiteY57" fmla="*/ 57150 h 285781"/>
                <a:gd name="connsiteX58" fmla="*/ 2771775 w 2800945"/>
                <a:gd name="connsiteY58" fmla="*/ 42862 h 285781"/>
                <a:gd name="connsiteX59" fmla="*/ 2757487 w 2800945"/>
                <a:gd name="connsiteY59" fmla="*/ 38100 h 285781"/>
                <a:gd name="connsiteX60" fmla="*/ 2743200 w 2800945"/>
                <a:gd name="connsiteY60" fmla="*/ 33337 h 285781"/>
                <a:gd name="connsiteX61" fmla="*/ 2614612 w 2800945"/>
                <a:gd name="connsiteY61" fmla="*/ 28575 h 285781"/>
                <a:gd name="connsiteX62" fmla="*/ 2590800 w 2800945"/>
                <a:gd name="connsiteY62" fmla="*/ 23812 h 285781"/>
                <a:gd name="connsiteX63" fmla="*/ 2576512 w 2800945"/>
                <a:gd name="connsiteY63" fmla="*/ 19050 h 285781"/>
                <a:gd name="connsiteX64" fmla="*/ 2481262 w 2800945"/>
                <a:gd name="connsiteY64" fmla="*/ 4762 h 285781"/>
                <a:gd name="connsiteX65" fmla="*/ 2247900 w 2800945"/>
                <a:gd name="connsiteY65" fmla="*/ 0 h 285781"/>
                <a:gd name="connsiteX66" fmla="*/ 2176462 w 2800945"/>
                <a:gd name="connsiteY66" fmla="*/ 4762 h 285781"/>
                <a:gd name="connsiteX67" fmla="*/ 2166937 w 2800945"/>
                <a:gd name="connsiteY67" fmla="*/ 19050 h 285781"/>
                <a:gd name="connsiteX68" fmla="*/ 2133600 w 2800945"/>
                <a:gd name="connsiteY68" fmla="*/ 38100 h 285781"/>
                <a:gd name="connsiteX69" fmla="*/ 2076450 w 2800945"/>
                <a:gd name="connsiteY69" fmla="*/ 23812 h 285781"/>
                <a:gd name="connsiteX70" fmla="*/ 2047875 w 2800945"/>
                <a:gd name="connsiteY70" fmla="*/ 14287 h 285781"/>
                <a:gd name="connsiteX71" fmla="*/ 2033587 w 2800945"/>
                <a:gd name="connsiteY71" fmla="*/ 4762 h 285781"/>
                <a:gd name="connsiteX72" fmla="*/ 1933575 w 2800945"/>
                <a:gd name="connsiteY72" fmla="*/ 9525 h 285781"/>
                <a:gd name="connsiteX73" fmla="*/ 1919287 w 2800945"/>
                <a:gd name="connsiteY73" fmla="*/ 14287 h 285781"/>
                <a:gd name="connsiteX74" fmla="*/ 1900237 w 2800945"/>
                <a:gd name="connsiteY74" fmla="*/ 19050 h 285781"/>
                <a:gd name="connsiteX75" fmla="*/ 1866900 w 2800945"/>
                <a:gd name="connsiteY75" fmla="*/ 23812 h 285781"/>
                <a:gd name="connsiteX76" fmla="*/ 1824037 w 2800945"/>
                <a:gd name="connsiteY76" fmla="*/ 47625 h 285781"/>
                <a:gd name="connsiteX77" fmla="*/ 1781175 w 2800945"/>
                <a:gd name="connsiteY77" fmla="*/ 52387 h 285781"/>
                <a:gd name="connsiteX78" fmla="*/ 1733550 w 2800945"/>
                <a:gd name="connsiteY78" fmla="*/ 71437 h 285781"/>
                <a:gd name="connsiteX79" fmla="*/ 1704975 w 2800945"/>
                <a:gd name="connsiteY79" fmla="*/ 80962 h 285781"/>
                <a:gd name="connsiteX80" fmla="*/ 1638300 w 2800945"/>
                <a:gd name="connsiteY80" fmla="*/ 85725 h 285781"/>
                <a:gd name="connsiteX81" fmla="*/ 1619250 w 2800945"/>
                <a:gd name="connsiteY81" fmla="*/ 90487 h 285781"/>
                <a:gd name="connsiteX82" fmla="*/ 1604962 w 2800945"/>
                <a:gd name="connsiteY82" fmla="*/ 95250 h 285781"/>
                <a:gd name="connsiteX83" fmla="*/ 1476375 w 2800945"/>
                <a:gd name="connsiteY83" fmla="*/ 100012 h 285781"/>
                <a:gd name="connsiteX84" fmla="*/ 1457325 w 2800945"/>
                <a:gd name="connsiteY84" fmla="*/ 104775 h 285781"/>
                <a:gd name="connsiteX85" fmla="*/ 1443037 w 2800945"/>
                <a:gd name="connsiteY85" fmla="*/ 109537 h 285781"/>
                <a:gd name="connsiteX86" fmla="*/ 1323975 w 2800945"/>
                <a:gd name="connsiteY86" fmla="*/ 104775 h 285781"/>
                <a:gd name="connsiteX87" fmla="*/ 1190625 w 2800945"/>
                <a:gd name="connsiteY87" fmla="*/ 109537 h 285781"/>
                <a:gd name="connsiteX88" fmla="*/ 1090612 w 2800945"/>
                <a:gd name="connsiteY88" fmla="*/ 119062 h 285781"/>
                <a:gd name="connsiteX89" fmla="*/ 1076325 w 2800945"/>
                <a:gd name="connsiteY89" fmla="*/ 123825 h 285781"/>
                <a:gd name="connsiteX90" fmla="*/ 1000125 w 2800945"/>
                <a:gd name="connsiteY90" fmla="*/ 114300 h 285781"/>
                <a:gd name="connsiteX91" fmla="*/ 823912 w 2800945"/>
                <a:gd name="connsiteY91" fmla="*/ 109537 h 285781"/>
                <a:gd name="connsiteX92" fmla="*/ 771525 w 2800945"/>
                <a:gd name="connsiteY92" fmla="*/ 95250 h 285781"/>
                <a:gd name="connsiteX93" fmla="*/ 757237 w 2800945"/>
                <a:gd name="connsiteY93" fmla="*/ 90487 h 285781"/>
                <a:gd name="connsiteX94" fmla="*/ 747712 w 2800945"/>
                <a:gd name="connsiteY94" fmla="*/ 76200 h 285781"/>
                <a:gd name="connsiteX95" fmla="*/ 733425 w 2800945"/>
                <a:gd name="connsiteY95" fmla="*/ 71437 h 285781"/>
                <a:gd name="connsiteX96" fmla="*/ 704850 w 2800945"/>
                <a:gd name="connsiteY96" fmla="*/ 57150 h 285781"/>
                <a:gd name="connsiteX97" fmla="*/ 695325 w 2800945"/>
                <a:gd name="connsiteY97" fmla="*/ 52387 h 285781"/>
                <a:gd name="connsiteX98" fmla="*/ 695325 w 2800945"/>
                <a:gd name="connsiteY98" fmla="*/ 52387 h 285781"/>
                <a:gd name="connsiteX99" fmla="*/ 552450 w 2800945"/>
                <a:gd name="connsiteY99" fmla="*/ 52387 h 285781"/>
                <a:gd name="connsiteX100" fmla="*/ 514350 w 2800945"/>
                <a:gd name="connsiteY100" fmla="*/ 42862 h 285781"/>
                <a:gd name="connsiteX101" fmla="*/ 457200 w 2800945"/>
                <a:gd name="connsiteY101" fmla="*/ 38100 h 285781"/>
                <a:gd name="connsiteX102" fmla="*/ 376237 w 2800945"/>
                <a:gd name="connsiteY102" fmla="*/ 52387 h 285781"/>
                <a:gd name="connsiteX103" fmla="*/ 479935 w 2800945"/>
                <a:gd name="connsiteY103" fmla="*/ 143827 h 285781"/>
                <a:gd name="connsiteX0" fmla="*/ 185737 w 2800945"/>
                <a:gd name="connsiteY0" fmla="*/ 52387 h 285781"/>
                <a:gd name="connsiteX1" fmla="*/ 176212 w 2800945"/>
                <a:gd name="connsiteY1" fmla="*/ 66675 h 285781"/>
                <a:gd name="connsiteX2" fmla="*/ 161925 w 2800945"/>
                <a:gd name="connsiteY2" fmla="*/ 80962 h 285781"/>
                <a:gd name="connsiteX3" fmla="*/ 147637 w 2800945"/>
                <a:gd name="connsiteY3" fmla="*/ 85725 h 285781"/>
                <a:gd name="connsiteX4" fmla="*/ 133350 w 2800945"/>
                <a:gd name="connsiteY4" fmla="*/ 95250 h 285781"/>
                <a:gd name="connsiteX5" fmla="*/ 128587 w 2800945"/>
                <a:gd name="connsiteY5" fmla="*/ 80962 h 285781"/>
                <a:gd name="connsiteX6" fmla="*/ 104775 w 2800945"/>
                <a:gd name="connsiteY6" fmla="*/ 57150 h 285781"/>
                <a:gd name="connsiteX7" fmla="*/ 76200 w 2800945"/>
                <a:gd name="connsiteY7" fmla="*/ 52387 h 285781"/>
                <a:gd name="connsiteX8" fmla="*/ 47625 w 2800945"/>
                <a:gd name="connsiteY8" fmla="*/ 57150 h 285781"/>
                <a:gd name="connsiteX9" fmla="*/ 19050 w 2800945"/>
                <a:gd name="connsiteY9" fmla="*/ 66675 h 285781"/>
                <a:gd name="connsiteX10" fmla="*/ 0 w 2800945"/>
                <a:gd name="connsiteY10" fmla="*/ 71437 h 285781"/>
                <a:gd name="connsiteX11" fmla="*/ 76200 w 2800945"/>
                <a:gd name="connsiteY11" fmla="*/ 76200 h 285781"/>
                <a:gd name="connsiteX12" fmla="*/ 90487 w 2800945"/>
                <a:gd name="connsiteY12" fmla="*/ 80962 h 285781"/>
                <a:gd name="connsiteX13" fmla="*/ 123825 w 2800945"/>
                <a:gd name="connsiteY13" fmla="*/ 90487 h 285781"/>
                <a:gd name="connsiteX14" fmla="*/ 152400 w 2800945"/>
                <a:gd name="connsiteY14" fmla="*/ 104775 h 285781"/>
                <a:gd name="connsiteX15" fmla="*/ 257175 w 2800945"/>
                <a:gd name="connsiteY15" fmla="*/ 133350 h 285781"/>
                <a:gd name="connsiteX16" fmla="*/ 285750 w 2800945"/>
                <a:gd name="connsiteY16" fmla="*/ 142875 h 285781"/>
                <a:gd name="connsiteX17" fmla="*/ 523875 w 2800945"/>
                <a:gd name="connsiteY17" fmla="*/ 147637 h 285781"/>
                <a:gd name="connsiteX18" fmla="*/ 542925 w 2800945"/>
                <a:gd name="connsiteY18" fmla="*/ 152400 h 285781"/>
                <a:gd name="connsiteX19" fmla="*/ 571500 w 2800945"/>
                <a:gd name="connsiteY19" fmla="*/ 161925 h 285781"/>
                <a:gd name="connsiteX20" fmla="*/ 600075 w 2800945"/>
                <a:gd name="connsiteY20" fmla="*/ 171450 h 285781"/>
                <a:gd name="connsiteX21" fmla="*/ 723899 w 2800945"/>
                <a:gd name="connsiteY21" fmla="*/ 219074 h 285781"/>
                <a:gd name="connsiteX22" fmla="*/ 800100 w 2800945"/>
                <a:gd name="connsiteY22" fmla="*/ 214313 h 285781"/>
                <a:gd name="connsiteX23" fmla="*/ 828675 w 2800945"/>
                <a:gd name="connsiteY23" fmla="*/ 219074 h 285781"/>
                <a:gd name="connsiteX24" fmla="*/ 881062 w 2800945"/>
                <a:gd name="connsiteY24" fmla="*/ 247650 h 285781"/>
                <a:gd name="connsiteX25" fmla="*/ 1014412 w 2800945"/>
                <a:gd name="connsiteY25" fmla="*/ 280987 h 285781"/>
                <a:gd name="connsiteX26" fmla="*/ 1181100 w 2800945"/>
                <a:gd name="connsiteY26" fmla="*/ 271462 h 285781"/>
                <a:gd name="connsiteX27" fmla="*/ 1323975 w 2800945"/>
                <a:gd name="connsiteY27" fmla="*/ 285750 h 285781"/>
                <a:gd name="connsiteX28" fmla="*/ 1547812 w 2800945"/>
                <a:gd name="connsiteY28" fmla="*/ 266700 h 285781"/>
                <a:gd name="connsiteX29" fmla="*/ 1700212 w 2800945"/>
                <a:gd name="connsiteY29" fmla="*/ 242881 h 285781"/>
                <a:gd name="connsiteX30" fmla="*/ 1757362 w 2800945"/>
                <a:gd name="connsiteY30" fmla="*/ 200025 h 285781"/>
                <a:gd name="connsiteX31" fmla="*/ 1800225 w 2800945"/>
                <a:gd name="connsiteY31" fmla="*/ 185737 h 285781"/>
                <a:gd name="connsiteX32" fmla="*/ 1838325 w 2800945"/>
                <a:gd name="connsiteY32" fmla="*/ 180975 h 285781"/>
                <a:gd name="connsiteX33" fmla="*/ 1833562 w 2800945"/>
                <a:gd name="connsiteY33" fmla="*/ 161925 h 285781"/>
                <a:gd name="connsiteX34" fmla="*/ 1819275 w 2800945"/>
                <a:gd name="connsiteY34" fmla="*/ 157162 h 285781"/>
                <a:gd name="connsiteX35" fmla="*/ 1814512 w 2800945"/>
                <a:gd name="connsiteY35" fmla="*/ 142875 h 285781"/>
                <a:gd name="connsiteX36" fmla="*/ 1828800 w 2800945"/>
                <a:gd name="connsiteY36" fmla="*/ 138112 h 285781"/>
                <a:gd name="connsiteX37" fmla="*/ 1862137 w 2800945"/>
                <a:gd name="connsiteY37" fmla="*/ 147637 h 285781"/>
                <a:gd name="connsiteX38" fmla="*/ 1928812 w 2800945"/>
                <a:gd name="connsiteY38" fmla="*/ 142875 h 285781"/>
                <a:gd name="connsiteX39" fmla="*/ 1971675 w 2800945"/>
                <a:gd name="connsiteY39" fmla="*/ 133350 h 285781"/>
                <a:gd name="connsiteX40" fmla="*/ 2005012 w 2800945"/>
                <a:gd name="connsiteY40" fmla="*/ 128587 h 285781"/>
                <a:gd name="connsiteX41" fmla="*/ 2019300 w 2800945"/>
                <a:gd name="connsiteY41" fmla="*/ 114300 h 285781"/>
                <a:gd name="connsiteX42" fmla="*/ 2043112 w 2800945"/>
                <a:gd name="connsiteY42" fmla="*/ 109537 h 285781"/>
                <a:gd name="connsiteX43" fmla="*/ 2124075 w 2800945"/>
                <a:gd name="connsiteY43" fmla="*/ 114300 h 285781"/>
                <a:gd name="connsiteX44" fmla="*/ 2209800 w 2800945"/>
                <a:gd name="connsiteY44" fmla="*/ 119062 h 285781"/>
                <a:gd name="connsiteX45" fmla="*/ 2238375 w 2800945"/>
                <a:gd name="connsiteY45" fmla="*/ 109537 h 285781"/>
                <a:gd name="connsiteX46" fmla="*/ 2252662 w 2800945"/>
                <a:gd name="connsiteY46" fmla="*/ 100012 h 285781"/>
                <a:gd name="connsiteX47" fmla="*/ 2281237 w 2800945"/>
                <a:gd name="connsiteY47" fmla="*/ 90487 h 285781"/>
                <a:gd name="connsiteX48" fmla="*/ 2376487 w 2800945"/>
                <a:gd name="connsiteY48" fmla="*/ 85725 h 285781"/>
                <a:gd name="connsiteX49" fmla="*/ 2419350 w 2800945"/>
                <a:gd name="connsiteY49" fmla="*/ 66675 h 285781"/>
                <a:gd name="connsiteX50" fmla="*/ 2552700 w 2800945"/>
                <a:gd name="connsiteY50" fmla="*/ 66675 h 285781"/>
                <a:gd name="connsiteX51" fmla="*/ 2581275 w 2800945"/>
                <a:gd name="connsiteY51" fmla="*/ 57150 h 285781"/>
                <a:gd name="connsiteX52" fmla="*/ 2600325 w 2800945"/>
                <a:gd name="connsiteY52" fmla="*/ 52387 h 285781"/>
                <a:gd name="connsiteX53" fmla="*/ 2614612 w 2800945"/>
                <a:gd name="connsiteY53" fmla="*/ 47625 h 285781"/>
                <a:gd name="connsiteX54" fmla="*/ 2724150 w 2800945"/>
                <a:gd name="connsiteY54" fmla="*/ 52387 h 285781"/>
                <a:gd name="connsiteX55" fmla="*/ 2743200 w 2800945"/>
                <a:gd name="connsiteY55" fmla="*/ 61912 h 285781"/>
                <a:gd name="connsiteX56" fmla="*/ 2786062 w 2800945"/>
                <a:gd name="connsiteY56" fmla="*/ 57150 h 285781"/>
                <a:gd name="connsiteX57" fmla="*/ 2771775 w 2800945"/>
                <a:gd name="connsiteY57" fmla="*/ 42862 h 285781"/>
                <a:gd name="connsiteX58" fmla="*/ 2757487 w 2800945"/>
                <a:gd name="connsiteY58" fmla="*/ 38100 h 285781"/>
                <a:gd name="connsiteX59" fmla="*/ 2743200 w 2800945"/>
                <a:gd name="connsiteY59" fmla="*/ 33337 h 285781"/>
                <a:gd name="connsiteX60" fmla="*/ 2614612 w 2800945"/>
                <a:gd name="connsiteY60" fmla="*/ 28575 h 285781"/>
                <a:gd name="connsiteX61" fmla="*/ 2590800 w 2800945"/>
                <a:gd name="connsiteY61" fmla="*/ 23812 h 285781"/>
                <a:gd name="connsiteX62" fmla="*/ 2576512 w 2800945"/>
                <a:gd name="connsiteY62" fmla="*/ 19050 h 285781"/>
                <a:gd name="connsiteX63" fmla="*/ 2481262 w 2800945"/>
                <a:gd name="connsiteY63" fmla="*/ 4762 h 285781"/>
                <a:gd name="connsiteX64" fmla="*/ 2247900 w 2800945"/>
                <a:gd name="connsiteY64" fmla="*/ 0 h 285781"/>
                <a:gd name="connsiteX65" fmla="*/ 2176462 w 2800945"/>
                <a:gd name="connsiteY65" fmla="*/ 4762 h 285781"/>
                <a:gd name="connsiteX66" fmla="*/ 2166937 w 2800945"/>
                <a:gd name="connsiteY66" fmla="*/ 19050 h 285781"/>
                <a:gd name="connsiteX67" fmla="*/ 2133600 w 2800945"/>
                <a:gd name="connsiteY67" fmla="*/ 38100 h 285781"/>
                <a:gd name="connsiteX68" fmla="*/ 2076450 w 2800945"/>
                <a:gd name="connsiteY68" fmla="*/ 23812 h 285781"/>
                <a:gd name="connsiteX69" fmla="*/ 2047875 w 2800945"/>
                <a:gd name="connsiteY69" fmla="*/ 14287 h 285781"/>
                <a:gd name="connsiteX70" fmla="*/ 2033587 w 2800945"/>
                <a:gd name="connsiteY70" fmla="*/ 4762 h 285781"/>
                <a:gd name="connsiteX71" fmla="*/ 1933575 w 2800945"/>
                <a:gd name="connsiteY71" fmla="*/ 9525 h 285781"/>
                <a:gd name="connsiteX72" fmla="*/ 1919287 w 2800945"/>
                <a:gd name="connsiteY72" fmla="*/ 14287 h 285781"/>
                <a:gd name="connsiteX73" fmla="*/ 1900237 w 2800945"/>
                <a:gd name="connsiteY73" fmla="*/ 19050 h 285781"/>
                <a:gd name="connsiteX74" fmla="*/ 1866900 w 2800945"/>
                <a:gd name="connsiteY74" fmla="*/ 23812 h 285781"/>
                <a:gd name="connsiteX75" fmla="*/ 1824037 w 2800945"/>
                <a:gd name="connsiteY75" fmla="*/ 47625 h 285781"/>
                <a:gd name="connsiteX76" fmla="*/ 1781175 w 2800945"/>
                <a:gd name="connsiteY76" fmla="*/ 52387 h 285781"/>
                <a:gd name="connsiteX77" fmla="*/ 1733550 w 2800945"/>
                <a:gd name="connsiteY77" fmla="*/ 71437 h 285781"/>
                <a:gd name="connsiteX78" fmla="*/ 1704975 w 2800945"/>
                <a:gd name="connsiteY78" fmla="*/ 80962 h 285781"/>
                <a:gd name="connsiteX79" fmla="*/ 1638300 w 2800945"/>
                <a:gd name="connsiteY79" fmla="*/ 85725 h 285781"/>
                <a:gd name="connsiteX80" fmla="*/ 1619250 w 2800945"/>
                <a:gd name="connsiteY80" fmla="*/ 90487 h 285781"/>
                <a:gd name="connsiteX81" fmla="*/ 1604962 w 2800945"/>
                <a:gd name="connsiteY81" fmla="*/ 95250 h 285781"/>
                <a:gd name="connsiteX82" fmla="*/ 1476375 w 2800945"/>
                <a:gd name="connsiteY82" fmla="*/ 100012 h 285781"/>
                <a:gd name="connsiteX83" fmla="*/ 1457325 w 2800945"/>
                <a:gd name="connsiteY83" fmla="*/ 104775 h 285781"/>
                <a:gd name="connsiteX84" fmla="*/ 1443037 w 2800945"/>
                <a:gd name="connsiteY84" fmla="*/ 109537 h 285781"/>
                <a:gd name="connsiteX85" fmla="*/ 1323975 w 2800945"/>
                <a:gd name="connsiteY85" fmla="*/ 104775 h 285781"/>
                <a:gd name="connsiteX86" fmla="*/ 1190625 w 2800945"/>
                <a:gd name="connsiteY86" fmla="*/ 109537 h 285781"/>
                <a:gd name="connsiteX87" fmla="*/ 1090612 w 2800945"/>
                <a:gd name="connsiteY87" fmla="*/ 119062 h 285781"/>
                <a:gd name="connsiteX88" fmla="*/ 1076325 w 2800945"/>
                <a:gd name="connsiteY88" fmla="*/ 123825 h 285781"/>
                <a:gd name="connsiteX89" fmla="*/ 1000125 w 2800945"/>
                <a:gd name="connsiteY89" fmla="*/ 114300 h 285781"/>
                <a:gd name="connsiteX90" fmla="*/ 823912 w 2800945"/>
                <a:gd name="connsiteY90" fmla="*/ 109537 h 285781"/>
                <a:gd name="connsiteX91" fmla="*/ 771525 w 2800945"/>
                <a:gd name="connsiteY91" fmla="*/ 95250 h 285781"/>
                <a:gd name="connsiteX92" fmla="*/ 757237 w 2800945"/>
                <a:gd name="connsiteY92" fmla="*/ 90487 h 285781"/>
                <a:gd name="connsiteX93" fmla="*/ 747712 w 2800945"/>
                <a:gd name="connsiteY93" fmla="*/ 76200 h 285781"/>
                <a:gd name="connsiteX94" fmla="*/ 733425 w 2800945"/>
                <a:gd name="connsiteY94" fmla="*/ 71437 h 285781"/>
                <a:gd name="connsiteX95" fmla="*/ 704850 w 2800945"/>
                <a:gd name="connsiteY95" fmla="*/ 57150 h 285781"/>
                <a:gd name="connsiteX96" fmla="*/ 695325 w 2800945"/>
                <a:gd name="connsiteY96" fmla="*/ 52387 h 285781"/>
                <a:gd name="connsiteX97" fmla="*/ 695325 w 2800945"/>
                <a:gd name="connsiteY97" fmla="*/ 52387 h 285781"/>
                <a:gd name="connsiteX98" fmla="*/ 552450 w 2800945"/>
                <a:gd name="connsiteY98" fmla="*/ 52387 h 285781"/>
                <a:gd name="connsiteX99" fmla="*/ 514350 w 2800945"/>
                <a:gd name="connsiteY99" fmla="*/ 42862 h 285781"/>
                <a:gd name="connsiteX100" fmla="*/ 457200 w 2800945"/>
                <a:gd name="connsiteY100" fmla="*/ 38100 h 285781"/>
                <a:gd name="connsiteX101" fmla="*/ 376237 w 2800945"/>
                <a:gd name="connsiteY101" fmla="*/ 52387 h 285781"/>
                <a:gd name="connsiteX102" fmla="*/ 479935 w 2800945"/>
                <a:gd name="connsiteY102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47637 w 2800945"/>
                <a:gd name="connsiteY2" fmla="*/ 85725 h 285781"/>
                <a:gd name="connsiteX3" fmla="*/ 133350 w 2800945"/>
                <a:gd name="connsiteY3" fmla="*/ 95250 h 285781"/>
                <a:gd name="connsiteX4" fmla="*/ 128587 w 2800945"/>
                <a:gd name="connsiteY4" fmla="*/ 80962 h 285781"/>
                <a:gd name="connsiteX5" fmla="*/ 104775 w 2800945"/>
                <a:gd name="connsiteY5" fmla="*/ 57150 h 285781"/>
                <a:gd name="connsiteX6" fmla="*/ 76200 w 2800945"/>
                <a:gd name="connsiteY6" fmla="*/ 52387 h 285781"/>
                <a:gd name="connsiteX7" fmla="*/ 47625 w 2800945"/>
                <a:gd name="connsiteY7" fmla="*/ 57150 h 285781"/>
                <a:gd name="connsiteX8" fmla="*/ 19050 w 2800945"/>
                <a:gd name="connsiteY8" fmla="*/ 66675 h 285781"/>
                <a:gd name="connsiteX9" fmla="*/ 0 w 2800945"/>
                <a:gd name="connsiteY9" fmla="*/ 71437 h 285781"/>
                <a:gd name="connsiteX10" fmla="*/ 76200 w 2800945"/>
                <a:gd name="connsiteY10" fmla="*/ 76200 h 285781"/>
                <a:gd name="connsiteX11" fmla="*/ 90487 w 2800945"/>
                <a:gd name="connsiteY11" fmla="*/ 80962 h 285781"/>
                <a:gd name="connsiteX12" fmla="*/ 123825 w 2800945"/>
                <a:gd name="connsiteY12" fmla="*/ 90487 h 285781"/>
                <a:gd name="connsiteX13" fmla="*/ 152400 w 2800945"/>
                <a:gd name="connsiteY13" fmla="*/ 104775 h 285781"/>
                <a:gd name="connsiteX14" fmla="*/ 257175 w 2800945"/>
                <a:gd name="connsiteY14" fmla="*/ 133350 h 285781"/>
                <a:gd name="connsiteX15" fmla="*/ 285750 w 2800945"/>
                <a:gd name="connsiteY15" fmla="*/ 142875 h 285781"/>
                <a:gd name="connsiteX16" fmla="*/ 523875 w 2800945"/>
                <a:gd name="connsiteY16" fmla="*/ 147637 h 285781"/>
                <a:gd name="connsiteX17" fmla="*/ 542925 w 2800945"/>
                <a:gd name="connsiteY17" fmla="*/ 152400 h 285781"/>
                <a:gd name="connsiteX18" fmla="*/ 571500 w 2800945"/>
                <a:gd name="connsiteY18" fmla="*/ 161925 h 285781"/>
                <a:gd name="connsiteX19" fmla="*/ 600075 w 2800945"/>
                <a:gd name="connsiteY19" fmla="*/ 171450 h 285781"/>
                <a:gd name="connsiteX20" fmla="*/ 723899 w 2800945"/>
                <a:gd name="connsiteY20" fmla="*/ 219074 h 285781"/>
                <a:gd name="connsiteX21" fmla="*/ 800100 w 2800945"/>
                <a:gd name="connsiteY21" fmla="*/ 214313 h 285781"/>
                <a:gd name="connsiteX22" fmla="*/ 828675 w 2800945"/>
                <a:gd name="connsiteY22" fmla="*/ 219074 h 285781"/>
                <a:gd name="connsiteX23" fmla="*/ 881062 w 2800945"/>
                <a:gd name="connsiteY23" fmla="*/ 247650 h 285781"/>
                <a:gd name="connsiteX24" fmla="*/ 1014412 w 2800945"/>
                <a:gd name="connsiteY24" fmla="*/ 280987 h 285781"/>
                <a:gd name="connsiteX25" fmla="*/ 1181100 w 2800945"/>
                <a:gd name="connsiteY25" fmla="*/ 271462 h 285781"/>
                <a:gd name="connsiteX26" fmla="*/ 1323975 w 2800945"/>
                <a:gd name="connsiteY26" fmla="*/ 285750 h 285781"/>
                <a:gd name="connsiteX27" fmla="*/ 1547812 w 2800945"/>
                <a:gd name="connsiteY27" fmla="*/ 266700 h 285781"/>
                <a:gd name="connsiteX28" fmla="*/ 1700212 w 2800945"/>
                <a:gd name="connsiteY28" fmla="*/ 242881 h 285781"/>
                <a:gd name="connsiteX29" fmla="*/ 1757362 w 2800945"/>
                <a:gd name="connsiteY29" fmla="*/ 200025 h 285781"/>
                <a:gd name="connsiteX30" fmla="*/ 1800225 w 2800945"/>
                <a:gd name="connsiteY30" fmla="*/ 185737 h 285781"/>
                <a:gd name="connsiteX31" fmla="*/ 1838325 w 2800945"/>
                <a:gd name="connsiteY31" fmla="*/ 180975 h 285781"/>
                <a:gd name="connsiteX32" fmla="*/ 1833562 w 2800945"/>
                <a:gd name="connsiteY32" fmla="*/ 161925 h 285781"/>
                <a:gd name="connsiteX33" fmla="*/ 1819275 w 2800945"/>
                <a:gd name="connsiteY33" fmla="*/ 157162 h 285781"/>
                <a:gd name="connsiteX34" fmla="*/ 1814512 w 2800945"/>
                <a:gd name="connsiteY34" fmla="*/ 142875 h 285781"/>
                <a:gd name="connsiteX35" fmla="*/ 1828800 w 2800945"/>
                <a:gd name="connsiteY35" fmla="*/ 138112 h 285781"/>
                <a:gd name="connsiteX36" fmla="*/ 1862137 w 2800945"/>
                <a:gd name="connsiteY36" fmla="*/ 147637 h 285781"/>
                <a:gd name="connsiteX37" fmla="*/ 1928812 w 2800945"/>
                <a:gd name="connsiteY37" fmla="*/ 142875 h 285781"/>
                <a:gd name="connsiteX38" fmla="*/ 1971675 w 2800945"/>
                <a:gd name="connsiteY38" fmla="*/ 133350 h 285781"/>
                <a:gd name="connsiteX39" fmla="*/ 2005012 w 2800945"/>
                <a:gd name="connsiteY39" fmla="*/ 128587 h 285781"/>
                <a:gd name="connsiteX40" fmla="*/ 2019300 w 2800945"/>
                <a:gd name="connsiteY40" fmla="*/ 114300 h 285781"/>
                <a:gd name="connsiteX41" fmla="*/ 2043112 w 2800945"/>
                <a:gd name="connsiteY41" fmla="*/ 109537 h 285781"/>
                <a:gd name="connsiteX42" fmla="*/ 2124075 w 2800945"/>
                <a:gd name="connsiteY42" fmla="*/ 114300 h 285781"/>
                <a:gd name="connsiteX43" fmla="*/ 2209800 w 2800945"/>
                <a:gd name="connsiteY43" fmla="*/ 119062 h 285781"/>
                <a:gd name="connsiteX44" fmla="*/ 2238375 w 2800945"/>
                <a:gd name="connsiteY44" fmla="*/ 109537 h 285781"/>
                <a:gd name="connsiteX45" fmla="*/ 2252662 w 2800945"/>
                <a:gd name="connsiteY45" fmla="*/ 100012 h 285781"/>
                <a:gd name="connsiteX46" fmla="*/ 2281237 w 2800945"/>
                <a:gd name="connsiteY46" fmla="*/ 90487 h 285781"/>
                <a:gd name="connsiteX47" fmla="*/ 2376487 w 2800945"/>
                <a:gd name="connsiteY47" fmla="*/ 85725 h 285781"/>
                <a:gd name="connsiteX48" fmla="*/ 2419350 w 2800945"/>
                <a:gd name="connsiteY48" fmla="*/ 66675 h 285781"/>
                <a:gd name="connsiteX49" fmla="*/ 2552700 w 2800945"/>
                <a:gd name="connsiteY49" fmla="*/ 66675 h 285781"/>
                <a:gd name="connsiteX50" fmla="*/ 2581275 w 2800945"/>
                <a:gd name="connsiteY50" fmla="*/ 57150 h 285781"/>
                <a:gd name="connsiteX51" fmla="*/ 2600325 w 2800945"/>
                <a:gd name="connsiteY51" fmla="*/ 52387 h 285781"/>
                <a:gd name="connsiteX52" fmla="*/ 2614612 w 2800945"/>
                <a:gd name="connsiteY52" fmla="*/ 47625 h 285781"/>
                <a:gd name="connsiteX53" fmla="*/ 2724150 w 2800945"/>
                <a:gd name="connsiteY53" fmla="*/ 52387 h 285781"/>
                <a:gd name="connsiteX54" fmla="*/ 2743200 w 2800945"/>
                <a:gd name="connsiteY54" fmla="*/ 61912 h 285781"/>
                <a:gd name="connsiteX55" fmla="*/ 2786062 w 2800945"/>
                <a:gd name="connsiteY55" fmla="*/ 57150 h 285781"/>
                <a:gd name="connsiteX56" fmla="*/ 2771775 w 2800945"/>
                <a:gd name="connsiteY56" fmla="*/ 42862 h 285781"/>
                <a:gd name="connsiteX57" fmla="*/ 2757487 w 2800945"/>
                <a:gd name="connsiteY57" fmla="*/ 38100 h 285781"/>
                <a:gd name="connsiteX58" fmla="*/ 2743200 w 2800945"/>
                <a:gd name="connsiteY58" fmla="*/ 33337 h 285781"/>
                <a:gd name="connsiteX59" fmla="*/ 2614612 w 2800945"/>
                <a:gd name="connsiteY59" fmla="*/ 28575 h 285781"/>
                <a:gd name="connsiteX60" fmla="*/ 2590800 w 2800945"/>
                <a:gd name="connsiteY60" fmla="*/ 23812 h 285781"/>
                <a:gd name="connsiteX61" fmla="*/ 2576512 w 2800945"/>
                <a:gd name="connsiteY61" fmla="*/ 19050 h 285781"/>
                <a:gd name="connsiteX62" fmla="*/ 2481262 w 2800945"/>
                <a:gd name="connsiteY62" fmla="*/ 4762 h 285781"/>
                <a:gd name="connsiteX63" fmla="*/ 2247900 w 2800945"/>
                <a:gd name="connsiteY63" fmla="*/ 0 h 285781"/>
                <a:gd name="connsiteX64" fmla="*/ 2176462 w 2800945"/>
                <a:gd name="connsiteY64" fmla="*/ 4762 h 285781"/>
                <a:gd name="connsiteX65" fmla="*/ 2166937 w 2800945"/>
                <a:gd name="connsiteY65" fmla="*/ 19050 h 285781"/>
                <a:gd name="connsiteX66" fmla="*/ 2133600 w 2800945"/>
                <a:gd name="connsiteY66" fmla="*/ 38100 h 285781"/>
                <a:gd name="connsiteX67" fmla="*/ 2076450 w 2800945"/>
                <a:gd name="connsiteY67" fmla="*/ 23812 h 285781"/>
                <a:gd name="connsiteX68" fmla="*/ 2047875 w 2800945"/>
                <a:gd name="connsiteY68" fmla="*/ 14287 h 285781"/>
                <a:gd name="connsiteX69" fmla="*/ 2033587 w 2800945"/>
                <a:gd name="connsiteY69" fmla="*/ 4762 h 285781"/>
                <a:gd name="connsiteX70" fmla="*/ 1933575 w 2800945"/>
                <a:gd name="connsiteY70" fmla="*/ 9525 h 285781"/>
                <a:gd name="connsiteX71" fmla="*/ 1919287 w 2800945"/>
                <a:gd name="connsiteY71" fmla="*/ 14287 h 285781"/>
                <a:gd name="connsiteX72" fmla="*/ 1900237 w 2800945"/>
                <a:gd name="connsiteY72" fmla="*/ 19050 h 285781"/>
                <a:gd name="connsiteX73" fmla="*/ 1866900 w 2800945"/>
                <a:gd name="connsiteY73" fmla="*/ 23812 h 285781"/>
                <a:gd name="connsiteX74" fmla="*/ 1824037 w 2800945"/>
                <a:gd name="connsiteY74" fmla="*/ 47625 h 285781"/>
                <a:gd name="connsiteX75" fmla="*/ 1781175 w 2800945"/>
                <a:gd name="connsiteY75" fmla="*/ 52387 h 285781"/>
                <a:gd name="connsiteX76" fmla="*/ 1733550 w 2800945"/>
                <a:gd name="connsiteY76" fmla="*/ 71437 h 285781"/>
                <a:gd name="connsiteX77" fmla="*/ 1704975 w 2800945"/>
                <a:gd name="connsiteY77" fmla="*/ 80962 h 285781"/>
                <a:gd name="connsiteX78" fmla="*/ 1638300 w 2800945"/>
                <a:gd name="connsiteY78" fmla="*/ 85725 h 285781"/>
                <a:gd name="connsiteX79" fmla="*/ 1619250 w 2800945"/>
                <a:gd name="connsiteY79" fmla="*/ 90487 h 285781"/>
                <a:gd name="connsiteX80" fmla="*/ 1604962 w 2800945"/>
                <a:gd name="connsiteY80" fmla="*/ 95250 h 285781"/>
                <a:gd name="connsiteX81" fmla="*/ 1476375 w 2800945"/>
                <a:gd name="connsiteY81" fmla="*/ 100012 h 285781"/>
                <a:gd name="connsiteX82" fmla="*/ 1457325 w 2800945"/>
                <a:gd name="connsiteY82" fmla="*/ 104775 h 285781"/>
                <a:gd name="connsiteX83" fmla="*/ 1443037 w 2800945"/>
                <a:gd name="connsiteY83" fmla="*/ 109537 h 285781"/>
                <a:gd name="connsiteX84" fmla="*/ 1323975 w 2800945"/>
                <a:gd name="connsiteY84" fmla="*/ 104775 h 285781"/>
                <a:gd name="connsiteX85" fmla="*/ 1190625 w 2800945"/>
                <a:gd name="connsiteY85" fmla="*/ 109537 h 285781"/>
                <a:gd name="connsiteX86" fmla="*/ 1090612 w 2800945"/>
                <a:gd name="connsiteY86" fmla="*/ 119062 h 285781"/>
                <a:gd name="connsiteX87" fmla="*/ 1076325 w 2800945"/>
                <a:gd name="connsiteY87" fmla="*/ 123825 h 285781"/>
                <a:gd name="connsiteX88" fmla="*/ 1000125 w 2800945"/>
                <a:gd name="connsiteY88" fmla="*/ 114300 h 285781"/>
                <a:gd name="connsiteX89" fmla="*/ 823912 w 2800945"/>
                <a:gd name="connsiteY89" fmla="*/ 109537 h 285781"/>
                <a:gd name="connsiteX90" fmla="*/ 771525 w 2800945"/>
                <a:gd name="connsiteY90" fmla="*/ 95250 h 285781"/>
                <a:gd name="connsiteX91" fmla="*/ 757237 w 2800945"/>
                <a:gd name="connsiteY91" fmla="*/ 90487 h 285781"/>
                <a:gd name="connsiteX92" fmla="*/ 747712 w 2800945"/>
                <a:gd name="connsiteY92" fmla="*/ 76200 h 285781"/>
                <a:gd name="connsiteX93" fmla="*/ 733425 w 2800945"/>
                <a:gd name="connsiteY93" fmla="*/ 71437 h 285781"/>
                <a:gd name="connsiteX94" fmla="*/ 704850 w 2800945"/>
                <a:gd name="connsiteY94" fmla="*/ 57150 h 285781"/>
                <a:gd name="connsiteX95" fmla="*/ 695325 w 2800945"/>
                <a:gd name="connsiteY95" fmla="*/ 52387 h 285781"/>
                <a:gd name="connsiteX96" fmla="*/ 695325 w 2800945"/>
                <a:gd name="connsiteY96" fmla="*/ 52387 h 285781"/>
                <a:gd name="connsiteX97" fmla="*/ 552450 w 2800945"/>
                <a:gd name="connsiteY97" fmla="*/ 52387 h 285781"/>
                <a:gd name="connsiteX98" fmla="*/ 514350 w 2800945"/>
                <a:gd name="connsiteY98" fmla="*/ 42862 h 285781"/>
                <a:gd name="connsiteX99" fmla="*/ 457200 w 2800945"/>
                <a:gd name="connsiteY99" fmla="*/ 38100 h 285781"/>
                <a:gd name="connsiteX100" fmla="*/ 376237 w 2800945"/>
                <a:gd name="connsiteY100" fmla="*/ 52387 h 285781"/>
                <a:gd name="connsiteX101" fmla="*/ 479935 w 2800945"/>
                <a:gd name="connsiteY101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47637 w 2800945"/>
                <a:gd name="connsiteY2" fmla="*/ 85725 h 285781"/>
                <a:gd name="connsiteX3" fmla="*/ 133350 w 2800945"/>
                <a:gd name="connsiteY3" fmla="*/ 95250 h 285781"/>
                <a:gd name="connsiteX4" fmla="*/ 128587 w 2800945"/>
                <a:gd name="connsiteY4" fmla="*/ 80962 h 285781"/>
                <a:gd name="connsiteX5" fmla="*/ 104775 w 2800945"/>
                <a:gd name="connsiteY5" fmla="*/ 57150 h 285781"/>
                <a:gd name="connsiteX6" fmla="*/ 76200 w 2800945"/>
                <a:gd name="connsiteY6" fmla="*/ 52387 h 285781"/>
                <a:gd name="connsiteX7" fmla="*/ 47625 w 2800945"/>
                <a:gd name="connsiteY7" fmla="*/ 57150 h 285781"/>
                <a:gd name="connsiteX8" fmla="*/ 19050 w 2800945"/>
                <a:gd name="connsiteY8" fmla="*/ 66675 h 285781"/>
                <a:gd name="connsiteX9" fmla="*/ 0 w 2800945"/>
                <a:gd name="connsiteY9" fmla="*/ 71437 h 285781"/>
                <a:gd name="connsiteX10" fmla="*/ 76200 w 2800945"/>
                <a:gd name="connsiteY10" fmla="*/ 76200 h 285781"/>
                <a:gd name="connsiteX11" fmla="*/ 90487 w 2800945"/>
                <a:gd name="connsiteY11" fmla="*/ 80962 h 285781"/>
                <a:gd name="connsiteX12" fmla="*/ 152400 w 2800945"/>
                <a:gd name="connsiteY12" fmla="*/ 104775 h 285781"/>
                <a:gd name="connsiteX13" fmla="*/ 257175 w 2800945"/>
                <a:gd name="connsiteY13" fmla="*/ 133350 h 285781"/>
                <a:gd name="connsiteX14" fmla="*/ 285750 w 2800945"/>
                <a:gd name="connsiteY14" fmla="*/ 142875 h 285781"/>
                <a:gd name="connsiteX15" fmla="*/ 523875 w 2800945"/>
                <a:gd name="connsiteY15" fmla="*/ 147637 h 285781"/>
                <a:gd name="connsiteX16" fmla="*/ 542925 w 2800945"/>
                <a:gd name="connsiteY16" fmla="*/ 152400 h 285781"/>
                <a:gd name="connsiteX17" fmla="*/ 571500 w 2800945"/>
                <a:gd name="connsiteY17" fmla="*/ 161925 h 285781"/>
                <a:gd name="connsiteX18" fmla="*/ 600075 w 2800945"/>
                <a:gd name="connsiteY18" fmla="*/ 171450 h 285781"/>
                <a:gd name="connsiteX19" fmla="*/ 723899 w 2800945"/>
                <a:gd name="connsiteY19" fmla="*/ 219074 h 285781"/>
                <a:gd name="connsiteX20" fmla="*/ 800100 w 2800945"/>
                <a:gd name="connsiteY20" fmla="*/ 214313 h 285781"/>
                <a:gd name="connsiteX21" fmla="*/ 828675 w 2800945"/>
                <a:gd name="connsiteY21" fmla="*/ 219074 h 285781"/>
                <a:gd name="connsiteX22" fmla="*/ 881062 w 2800945"/>
                <a:gd name="connsiteY22" fmla="*/ 247650 h 285781"/>
                <a:gd name="connsiteX23" fmla="*/ 1014412 w 2800945"/>
                <a:gd name="connsiteY23" fmla="*/ 280987 h 285781"/>
                <a:gd name="connsiteX24" fmla="*/ 1181100 w 2800945"/>
                <a:gd name="connsiteY24" fmla="*/ 271462 h 285781"/>
                <a:gd name="connsiteX25" fmla="*/ 1323975 w 2800945"/>
                <a:gd name="connsiteY25" fmla="*/ 285750 h 285781"/>
                <a:gd name="connsiteX26" fmla="*/ 1547812 w 2800945"/>
                <a:gd name="connsiteY26" fmla="*/ 266700 h 285781"/>
                <a:gd name="connsiteX27" fmla="*/ 1700212 w 2800945"/>
                <a:gd name="connsiteY27" fmla="*/ 242881 h 285781"/>
                <a:gd name="connsiteX28" fmla="*/ 1757362 w 2800945"/>
                <a:gd name="connsiteY28" fmla="*/ 200025 h 285781"/>
                <a:gd name="connsiteX29" fmla="*/ 1800225 w 2800945"/>
                <a:gd name="connsiteY29" fmla="*/ 185737 h 285781"/>
                <a:gd name="connsiteX30" fmla="*/ 1838325 w 2800945"/>
                <a:gd name="connsiteY30" fmla="*/ 180975 h 285781"/>
                <a:gd name="connsiteX31" fmla="*/ 1833562 w 2800945"/>
                <a:gd name="connsiteY31" fmla="*/ 161925 h 285781"/>
                <a:gd name="connsiteX32" fmla="*/ 1819275 w 2800945"/>
                <a:gd name="connsiteY32" fmla="*/ 157162 h 285781"/>
                <a:gd name="connsiteX33" fmla="*/ 1814512 w 2800945"/>
                <a:gd name="connsiteY33" fmla="*/ 142875 h 285781"/>
                <a:gd name="connsiteX34" fmla="*/ 1828800 w 2800945"/>
                <a:gd name="connsiteY34" fmla="*/ 138112 h 285781"/>
                <a:gd name="connsiteX35" fmla="*/ 1862137 w 2800945"/>
                <a:gd name="connsiteY35" fmla="*/ 147637 h 285781"/>
                <a:gd name="connsiteX36" fmla="*/ 1928812 w 2800945"/>
                <a:gd name="connsiteY36" fmla="*/ 142875 h 285781"/>
                <a:gd name="connsiteX37" fmla="*/ 1971675 w 2800945"/>
                <a:gd name="connsiteY37" fmla="*/ 133350 h 285781"/>
                <a:gd name="connsiteX38" fmla="*/ 2005012 w 2800945"/>
                <a:gd name="connsiteY38" fmla="*/ 128587 h 285781"/>
                <a:gd name="connsiteX39" fmla="*/ 2019300 w 2800945"/>
                <a:gd name="connsiteY39" fmla="*/ 114300 h 285781"/>
                <a:gd name="connsiteX40" fmla="*/ 2043112 w 2800945"/>
                <a:gd name="connsiteY40" fmla="*/ 109537 h 285781"/>
                <a:gd name="connsiteX41" fmla="*/ 2124075 w 2800945"/>
                <a:gd name="connsiteY41" fmla="*/ 114300 h 285781"/>
                <a:gd name="connsiteX42" fmla="*/ 2209800 w 2800945"/>
                <a:gd name="connsiteY42" fmla="*/ 119062 h 285781"/>
                <a:gd name="connsiteX43" fmla="*/ 2238375 w 2800945"/>
                <a:gd name="connsiteY43" fmla="*/ 109537 h 285781"/>
                <a:gd name="connsiteX44" fmla="*/ 2252662 w 2800945"/>
                <a:gd name="connsiteY44" fmla="*/ 100012 h 285781"/>
                <a:gd name="connsiteX45" fmla="*/ 2281237 w 2800945"/>
                <a:gd name="connsiteY45" fmla="*/ 90487 h 285781"/>
                <a:gd name="connsiteX46" fmla="*/ 2376487 w 2800945"/>
                <a:gd name="connsiteY46" fmla="*/ 85725 h 285781"/>
                <a:gd name="connsiteX47" fmla="*/ 2419350 w 2800945"/>
                <a:gd name="connsiteY47" fmla="*/ 66675 h 285781"/>
                <a:gd name="connsiteX48" fmla="*/ 2552700 w 2800945"/>
                <a:gd name="connsiteY48" fmla="*/ 66675 h 285781"/>
                <a:gd name="connsiteX49" fmla="*/ 2581275 w 2800945"/>
                <a:gd name="connsiteY49" fmla="*/ 57150 h 285781"/>
                <a:gd name="connsiteX50" fmla="*/ 2600325 w 2800945"/>
                <a:gd name="connsiteY50" fmla="*/ 52387 h 285781"/>
                <a:gd name="connsiteX51" fmla="*/ 2614612 w 2800945"/>
                <a:gd name="connsiteY51" fmla="*/ 47625 h 285781"/>
                <a:gd name="connsiteX52" fmla="*/ 2724150 w 2800945"/>
                <a:gd name="connsiteY52" fmla="*/ 52387 h 285781"/>
                <a:gd name="connsiteX53" fmla="*/ 2743200 w 2800945"/>
                <a:gd name="connsiteY53" fmla="*/ 61912 h 285781"/>
                <a:gd name="connsiteX54" fmla="*/ 2786062 w 2800945"/>
                <a:gd name="connsiteY54" fmla="*/ 57150 h 285781"/>
                <a:gd name="connsiteX55" fmla="*/ 2771775 w 2800945"/>
                <a:gd name="connsiteY55" fmla="*/ 42862 h 285781"/>
                <a:gd name="connsiteX56" fmla="*/ 2757487 w 2800945"/>
                <a:gd name="connsiteY56" fmla="*/ 38100 h 285781"/>
                <a:gd name="connsiteX57" fmla="*/ 2743200 w 2800945"/>
                <a:gd name="connsiteY57" fmla="*/ 33337 h 285781"/>
                <a:gd name="connsiteX58" fmla="*/ 2614612 w 2800945"/>
                <a:gd name="connsiteY58" fmla="*/ 28575 h 285781"/>
                <a:gd name="connsiteX59" fmla="*/ 2590800 w 2800945"/>
                <a:gd name="connsiteY59" fmla="*/ 23812 h 285781"/>
                <a:gd name="connsiteX60" fmla="*/ 2576512 w 2800945"/>
                <a:gd name="connsiteY60" fmla="*/ 19050 h 285781"/>
                <a:gd name="connsiteX61" fmla="*/ 2481262 w 2800945"/>
                <a:gd name="connsiteY61" fmla="*/ 4762 h 285781"/>
                <a:gd name="connsiteX62" fmla="*/ 2247900 w 2800945"/>
                <a:gd name="connsiteY62" fmla="*/ 0 h 285781"/>
                <a:gd name="connsiteX63" fmla="*/ 2176462 w 2800945"/>
                <a:gd name="connsiteY63" fmla="*/ 4762 h 285781"/>
                <a:gd name="connsiteX64" fmla="*/ 2166937 w 2800945"/>
                <a:gd name="connsiteY64" fmla="*/ 19050 h 285781"/>
                <a:gd name="connsiteX65" fmla="*/ 2133600 w 2800945"/>
                <a:gd name="connsiteY65" fmla="*/ 38100 h 285781"/>
                <a:gd name="connsiteX66" fmla="*/ 2076450 w 2800945"/>
                <a:gd name="connsiteY66" fmla="*/ 23812 h 285781"/>
                <a:gd name="connsiteX67" fmla="*/ 2047875 w 2800945"/>
                <a:gd name="connsiteY67" fmla="*/ 14287 h 285781"/>
                <a:gd name="connsiteX68" fmla="*/ 2033587 w 2800945"/>
                <a:gd name="connsiteY68" fmla="*/ 4762 h 285781"/>
                <a:gd name="connsiteX69" fmla="*/ 1933575 w 2800945"/>
                <a:gd name="connsiteY69" fmla="*/ 9525 h 285781"/>
                <a:gd name="connsiteX70" fmla="*/ 1919287 w 2800945"/>
                <a:gd name="connsiteY70" fmla="*/ 14287 h 285781"/>
                <a:gd name="connsiteX71" fmla="*/ 1900237 w 2800945"/>
                <a:gd name="connsiteY71" fmla="*/ 19050 h 285781"/>
                <a:gd name="connsiteX72" fmla="*/ 1866900 w 2800945"/>
                <a:gd name="connsiteY72" fmla="*/ 23812 h 285781"/>
                <a:gd name="connsiteX73" fmla="*/ 1824037 w 2800945"/>
                <a:gd name="connsiteY73" fmla="*/ 47625 h 285781"/>
                <a:gd name="connsiteX74" fmla="*/ 1781175 w 2800945"/>
                <a:gd name="connsiteY74" fmla="*/ 52387 h 285781"/>
                <a:gd name="connsiteX75" fmla="*/ 1733550 w 2800945"/>
                <a:gd name="connsiteY75" fmla="*/ 71437 h 285781"/>
                <a:gd name="connsiteX76" fmla="*/ 1704975 w 2800945"/>
                <a:gd name="connsiteY76" fmla="*/ 80962 h 285781"/>
                <a:gd name="connsiteX77" fmla="*/ 1638300 w 2800945"/>
                <a:gd name="connsiteY77" fmla="*/ 85725 h 285781"/>
                <a:gd name="connsiteX78" fmla="*/ 1619250 w 2800945"/>
                <a:gd name="connsiteY78" fmla="*/ 90487 h 285781"/>
                <a:gd name="connsiteX79" fmla="*/ 1604962 w 2800945"/>
                <a:gd name="connsiteY79" fmla="*/ 95250 h 285781"/>
                <a:gd name="connsiteX80" fmla="*/ 1476375 w 2800945"/>
                <a:gd name="connsiteY80" fmla="*/ 100012 h 285781"/>
                <a:gd name="connsiteX81" fmla="*/ 1457325 w 2800945"/>
                <a:gd name="connsiteY81" fmla="*/ 104775 h 285781"/>
                <a:gd name="connsiteX82" fmla="*/ 1443037 w 2800945"/>
                <a:gd name="connsiteY82" fmla="*/ 109537 h 285781"/>
                <a:gd name="connsiteX83" fmla="*/ 1323975 w 2800945"/>
                <a:gd name="connsiteY83" fmla="*/ 104775 h 285781"/>
                <a:gd name="connsiteX84" fmla="*/ 1190625 w 2800945"/>
                <a:gd name="connsiteY84" fmla="*/ 109537 h 285781"/>
                <a:gd name="connsiteX85" fmla="*/ 1090612 w 2800945"/>
                <a:gd name="connsiteY85" fmla="*/ 119062 h 285781"/>
                <a:gd name="connsiteX86" fmla="*/ 1076325 w 2800945"/>
                <a:gd name="connsiteY86" fmla="*/ 123825 h 285781"/>
                <a:gd name="connsiteX87" fmla="*/ 1000125 w 2800945"/>
                <a:gd name="connsiteY87" fmla="*/ 114300 h 285781"/>
                <a:gd name="connsiteX88" fmla="*/ 823912 w 2800945"/>
                <a:gd name="connsiteY88" fmla="*/ 109537 h 285781"/>
                <a:gd name="connsiteX89" fmla="*/ 771525 w 2800945"/>
                <a:gd name="connsiteY89" fmla="*/ 95250 h 285781"/>
                <a:gd name="connsiteX90" fmla="*/ 757237 w 2800945"/>
                <a:gd name="connsiteY90" fmla="*/ 90487 h 285781"/>
                <a:gd name="connsiteX91" fmla="*/ 747712 w 2800945"/>
                <a:gd name="connsiteY91" fmla="*/ 76200 h 285781"/>
                <a:gd name="connsiteX92" fmla="*/ 733425 w 2800945"/>
                <a:gd name="connsiteY92" fmla="*/ 71437 h 285781"/>
                <a:gd name="connsiteX93" fmla="*/ 704850 w 2800945"/>
                <a:gd name="connsiteY93" fmla="*/ 57150 h 285781"/>
                <a:gd name="connsiteX94" fmla="*/ 695325 w 2800945"/>
                <a:gd name="connsiteY94" fmla="*/ 52387 h 285781"/>
                <a:gd name="connsiteX95" fmla="*/ 695325 w 2800945"/>
                <a:gd name="connsiteY95" fmla="*/ 52387 h 285781"/>
                <a:gd name="connsiteX96" fmla="*/ 552450 w 2800945"/>
                <a:gd name="connsiteY96" fmla="*/ 52387 h 285781"/>
                <a:gd name="connsiteX97" fmla="*/ 514350 w 2800945"/>
                <a:gd name="connsiteY97" fmla="*/ 42862 h 285781"/>
                <a:gd name="connsiteX98" fmla="*/ 457200 w 2800945"/>
                <a:gd name="connsiteY98" fmla="*/ 38100 h 285781"/>
                <a:gd name="connsiteX99" fmla="*/ 376237 w 2800945"/>
                <a:gd name="connsiteY99" fmla="*/ 52387 h 285781"/>
                <a:gd name="connsiteX100" fmla="*/ 479935 w 2800945"/>
                <a:gd name="connsiteY100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47637 w 2800945"/>
                <a:gd name="connsiteY2" fmla="*/ 85725 h 285781"/>
                <a:gd name="connsiteX3" fmla="*/ 133350 w 2800945"/>
                <a:gd name="connsiteY3" fmla="*/ 95250 h 285781"/>
                <a:gd name="connsiteX4" fmla="*/ 128587 w 2800945"/>
                <a:gd name="connsiteY4" fmla="*/ 80962 h 285781"/>
                <a:gd name="connsiteX5" fmla="*/ 104775 w 2800945"/>
                <a:gd name="connsiteY5" fmla="*/ 57150 h 285781"/>
                <a:gd name="connsiteX6" fmla="*/ 76200 w 2800945"/>
                <a:gd name="connsiteY6" fmla="*/ 52387 h 285781"/>
                <a:gd name="connsiteX7" fmla="*/ 47625 w 2800945"/>
                <a:gd name="connsiteY7" fmla="*/ 57150 h 285781"/>
                <a:gd name="connsiteX8" fmla="*/ 19050 w 2800945"/>
                <a:gd name="connsiteY8" fmla="*/ 66675 h 285781"/>
                <a:gd name="connsiteX9" fmla="*/ 0 w 2800945"/>
                <a:gd name="connsiteY9" fmla="*/ 71437 h 285781"/>
                <a:gd name="connsiteX10" fmla="*/ 76200 w 2800945"/>
                <a:gd name="connsiteY10" fmla="*/ 76200 h 285781"/>
                <a:gd name="connsiteX11" fmla="*/ 90487 w 2800945"/>
                <a:gd name="connsiteY11" fmla="*/ 80962 h 285781"/>
                <a:gd name="connsiteX12" fmla="*/ 257175 w 2800945"/>
                <a:gd name="connsiteY12" fmla="*/ 133350 h 285781"/>
                <a:gd name="connsiteX13" fmla="*/ 285750 w 2800945"/>
                <a:gd name="connsiteY13" fmla="*/ 142875 h 285781"/>
                <a:gd name="connsiteX14" fmla="*/ 523875 w 2800945"/>
                <a:gd name="connsiteY14" fmla="*/ 147637 h 285781"/>
                <a:gd name="connsiteX15" fmla="*/ 542925 w 2800945"/>
                <a:gd name="connsiteY15" fmla="*/ 152400 h 285781"/>
                <a:gd name="connsiteX16" fmla="*/ 571500 w 2800945"/>
                <a:gd name="connsiteY16" fmla="*/ 161925 h 285781"/>
                <a:gd name="connsiteX17" fmla="*/ 600075 w 2800945"/>
                <a:gd name="connsiteY17" fmla="*/ 171450 h 285781"/>
                <a:gd name="connsiteX18" fmla="*/ 723899 w 2800945"/>
                <a:gd name="connsiteY18" fmla="*/ 219074 h 285781"/>
                <a:gd name="connsiteX19" fmla="*/ 800100 w 2800945"/>
                <a:gd name="connsiteY19" fmla="*/ 214313 h 285781"/>
                <a:gd name="connsiteX20" fmla="*/ 828675 w 2800945"/>
                <a:gd name="connsiteY20" fmla="*/ 219074 h 285781"/>
                <a:gd name="connsiteX21" fmla="*/ 881062 w 2800945"/>
                <a:gd name="connsiteY21" fmla="*/ 247650 h 285781"/>
                <a:gd name="connsiteX22" fmla="*/ 1014412 w 2800945"/>
                <a:gd name="connsiteY22" fmla="*/ 280987 h 285781"/>
                <a:gd name="connsiteX23" fmla="*/ 1181100 w 2800945"/>
                <a:gd name="connsiteY23" fmla="*/ 271462 h 285781"/>
                <a:gd name="connsiteX24" fmla="*/ 1323975 w 2800945"/>
                <a:gd name="connsiteY24" fmla="*/ 285750 h 285781"/>
                <a:gd name="connsiteX25" fmla="*/ 1547812 w 2800945"/>
                <a:gd name="connsiteY25" fmla="*/ 266700 h 285781"/>
                <a:gd name="connsiteX26" fmla="*/ 1700212 w 2800945"/>
                <a:gd name="connsiteY26" fmla="*/ 242881 h 285781"/>
                <a:gd name="connsiteX27" fmla="*/ 1757362 w 2800945"/>
                <a:gd name="connsiteY27" fmla="*/ 200025 h 285781"/>
                <a:gd name="connsiteX28" fmla="*/ 1800225 w 2800945"/>
                <a:gd name="connsiteY28" fmla="*/ 185737 h 285781"/>
                <a:gd name="connsiteX29" fmla="*/ 1838325 w 2800945"/>
                <a:gd name="connsiteY29" fmla="*/ 180975 h 285781"/>
                <a:gd name="connsiteX30" fmla="*/ 1833562 w 2800945"/>
                <a:gd name="connsiteY30" fmla="*/ 161925 h 285781"/>
                <a:gd name="connsiteX31" fmla="*/ 1819275 w 2800945"/>
                <a:gd name="connsiteY31" fmla="*/ 157162 h 285781"/>
                <a:gd name="connsiteX32" fmla="*/ 1814512 w 2800945"/>
                <a:gd name="connsiteY32" fmla="*/ 142875 h 285781"/>
                <a:gd name="connsiteX33" fmla="*/ 1828800 w 2800945"/>
                <a:gd name="connsiteY33" fmla="*/ 138112 h 285781"/>
                <a:gd name="connsiteX34" fmla="*/ 1862137 w 2800945"/>
                <a:gd name="connsiteY34" fmla="*/ 147637 h 285781"/>
                <a:gd name="connsiteX35" fmla="*/ 1928812 w 2800945"/>
                <a:gd name="connsiteY35" fmla="*/ 142875 h 285781"/>
                <a:gd name="connsiteX36" fmla="*/ 1971675 w 2800945"/>
                <a:gd name="connsiteY36" fmla="*/ 133350 h 285781"/>
                <a:gd name="connsiteX37" fmla="*/ 2005012 w 2800945"/>
                <a:gd name="connsiteY37" fmla="*/ 128587 h 285781"/>
                <a:gd name="connsiteX38" fmla="*/ 2019300 w 2800945"/>
                <a:gd name="connsiteY38" fmla="*/ 114300 h 285781"/>
                <a:gd name="connsiteX39" fmla="*/ 2043112 w 2800945"/>
                <a:gd name="connsiteY39" fmla="*/ 109537 h 285781"/>
                <a:gd name="connsiteX40" fmla="*/ 2124075 w 2800945"/>
                <a:gd name="connsiteY40" fmla="*/ 114300 h 285781"/>
                <a:gd name="connsiteX41" fmla="*/ 2209800 w 2800945"/>
                <a:gd name="connsiteY41" fmla="*/ 119062 h 285781"/>
                <a:gd name="connsiteX42" fmla="*/ 2238375 w 2800945"/>
                <a:gd name="connsiteY42" fmla="*/ 109537 h 285781"/>
                <a:gd name="connsiteX43" fmla="*/ 2252662 w 2800945"/>
                <a:gd name="connsiteY43" fmla="*/ 100012 h 285781"/>
                <a:gd name="connsiteX44" fmla="*/ 2281237 w 2800945"/>
                <a:gd name="connsiteY44" fmla="*/ 90487 h 285781"/>
                <a:gd name="connsiteX45" fmla="*/ 2376487 w 2800945"/>
                <a:gd name="connsiteY45" fmla="*/ 85725 h 285781"/>
                <a:gd name="connsiteX46" fmla="*/ 2419350 w 2800945"/>
                <a:gd name="connsiteY46" fmla="*/ 66675 h 285781"/>
                <a:gd name="connsiteX47" fmla="*/ 2552700 w 2800945"/>
                <a:gd name="connsiteY47" fmla="*/ 66675 h 285781"/>
                <a:gd name="connsiteX48" fmla="*/ 2581275 w 2800945"/>
                <a:gd name="connsiteY48" fmla="*/ 57150 h 285781"/>
                <a:gd name="connsiteX49" fmla="*/ 2600325 w 2800945"/>
                <a:gd name="connsiteY49" fmla="*/ 52387 h 285781"/>
                <a:gd name="connsiteX50" fmla="*/ 2614612 w 2800945"/>
                <a:gd name="connsiteY50" fmla="*/ 47625 h 285781"/>
                <a:gd name="connsiteX51" fmla="*/ 2724150 w 2800945"/>
                <a:gd name="connsiteY51" fmla="*/ 52387 h 285781"/>
                <a:gd name="connsiteX52" fmla="*/ 2743200 w 2800945"/>
                <a:gd name="connsiteY52" fmla="*/ 61912 h 285781"/>
                <a:gd name="connsiteX53" fmla="*/ 2786062 w 2800945"/>
                <a:gd name="connsiteY53" fmla="*/ 57150 h 285781"/>
                <a:gd name="connsiteX54" fmla="*/ 2771775 w 2800945"/>
                <a:gd name="connsiteY54" fmla="*/ 42862 h 285781"/>
                <a:gd name="connsiteX55" fmla="*/ 2757487 w 2800945"/>
                <a:gd name="connsiteY55" fmla="*/ 38100 h 285781"/>
                <a:gd name="connsiteX56" fmla="*/ 2743200 w 2800945"/>
                <a:gd name="connsiteY56" fmla="*/ 33337 h 285781"/>
                <a:gd name="connsiteX57" fmla="*/ 2614612 w 2800945"/>
                <a:gd name="connsiteY57" fmla="*/ 28575 h 285781"/>
                <a:gd name="connsiteX58" fmla="*/ 2590800 w 2800945"/>
                <a:gd name="connsiteY58" fmla="*/ 23812 h 285781"/>
                <a:gd name="connsiteX59" fmla="*/ 2576512 w 2800945"/>
                <a:gd name="connsiteY59" fmla="*/ 19050 h 285781"/>
                <a:gd name="connsiteX60" fmla="*/ 2481262 w 2800945"/>
                <a:gd name="connsiteY60" fmla="*/ 4762 h 285781"/>
                <a:gd name="connsiteX61" fmla="*/ 2247900 w 2800945"/>
                <a:gd name="connsiteY61" fmla="*/ 0 h 285781"/>
                <a:gd name="connsiteX62" fmla="*/ 2176462 w 2800945"/>
                <a:gd name="connsiteY62" fmla="*/ 4762 h 285781"/>
                <a:gd name="connsiteX63" fmla="*/ 2166937 w 2800945"/>
                <a:gd name="connsiteY63" fmla="*/ 19050 h 285781"/>
                <a:gd name="connsiteX64" fmla="*/ 2133600 w 2800945"/>
                <a:gd name="connsiteY64" fmla="*/ 38100 h 285781"/>
                <a:gd name="connsiteX65" fmla="*/ 2076450 w 2800945"/>
                <a:gd name="connsiteY65" fmla="*/ 23812 h 285781"/>
                <a:gd name="connsiteX66" fmla="*/ 2047875 w 2800945"/>
                <a:gd name="connsiteY66" fmla="*/ 14287 h 285781"/>
                <a:gd name="connsiteX67" fmla="*/ 2033587 w 2800945"/>
                <a:gd name="connsiteY67" fmla="*/ 4762 h 285781"/>
                <a:gd name="connsiteX68" fmla="*/ 1933575 w 2800945"/>
                <a:gd name="connsiteY68" fmla="*/ 9525 h 285781"/>
                <a:gd name="connsiteX69" fmla="*/ 1919287 w 2800945"/>
                <a:gd name="connsiteY69" fmla="*/ 14287 h 285781"/>
                <a:gd name="connsiteX70" fmla="*/ 1900237 w 2800945"/>
                <a:gd name="connsiteY70" fmla="*/ 19050 h 285781"/>
                <a:gd name="connsiteX71" fmla="*/ 1866900 w 2800945"/>
                <a:gd name="connsiteY71" fmla="*/ 23812 h 285781"/>
                <a:gd name="connsiteX72" fmla="*/ 1824037 w 2800945"/>
                <a:gd name="connsiteY72" fmla="*/ 47625 h 285781"/>
                <a:gd name="connsiteX73" fmla="*/ 1781175 w 2800945"/>
                <a:gd name="connsiteY73" fmla="*/ 52387 h 285781"/>
                <a:gd name="connsiteX74" fmla="*/ 1733550 w 2800945"/>
                <a:gd name="connsiteY74" fmla="*/ 71437 h 285781"/>
                <a:gd name="connsiteX75" fmla="*/ 1704975 w 2800945"/>
                <a:gd name="connsiteY75" fmla="*/ 80962 h 285781"/>
                <a:gd name="connsiteX76" fmla="*/ 1638300 w 2800945"/>
                <a:gd name="connsiteY76" fmla="*/ 85725 h 285781"/>
                <a:gd name="connsiteX77" fmla="*/ 1619250 w 2800945"/>
                <a:gd name="connsiteY77" fmla="*/ 90487 h 285781"/>
                <a:gd name="connsiteX78" fmla="*/ 1604962 w 2800945"/>
                <a:gd name="connsiteY78" fmla="*/ 95250 h 285781"/>
                <a:gd name="connsiteX79" fmla="*/ 1476375 w 2800945"/>
                <a:gd name="connsiteY79" fmla="*/ 100012 h 285781"/>
                <a:gd name="connsiteX80" fmla="*/ 1457325 w 2800945"/>
                <a:gd name="connsiteY80" fmla="*/ 104775 h 285781"/>
                <a:gd name="connsiteX81" fmla="*/ 1443037 w 2800945"/>
                <a:gd name="connsiteY81" fmla="*/ 109537 h 285781"/>
                <a:gd name="connsiteX82" fmla="*/ 1323975 w 2800945"/>
                <a:gd name="connsiteY82" fmla="*/ 104775 h 285781"/>
                <a:gd name="connsiteX83" fmla="*/ 1190625 w 2800945"/>
                <a:gd name="connsiteY83" fmla="*/ 109537 h 285781"/>
                <a:gd name="connsiteX84" fmla="*/ 1090612 w 2800945"/>
                <a:gd name="connsiteY84" fmla="*/ 119062 h 285781"/>
                <a:gd name="connsiteX85" fmla="*/ 1076325 w 2800945"/>
                <a:gd name="connsiteY85" fmla="*/ 123825 h 285781"/>
                <a:gd name="connsiteX86" fmla="*/ 1000125 w 2800945"/>
                <a:gd name="connsiteY86" fmla="*/ 114300 h 285781"/>
                <a:gd name="connsiteX87" fmla="*/ 823912 w 2800945"/>
                <a:gd name="connsiteY87" fmla="*/ 109537 h 285781"/>
                <a:gd name="connsiteX88" fmla="*/ 771525 w 2800945"/>
                <a:gd name="connsiteY88" fmla="*/ 95250 h 285781"/>
                <a:gd name="connsiteX89" fmla="*/ 757237 w 2800945"/>
                <a:gd name="connsiteY89" fmla="*/ 90487 h 285781"/>
                <a:gd name="connsiteX90" fmla="*/ 747712 w 2800945"/>
                <a:gd name="connsiteY90" fmla="*/ 76200 h 285781"/>
                <a:gd name="connsiteX91" fmla="*/ 733425 w 2800945"/>
                <a:gd name="connsiteY91" fmla="*/ 71437 h 285781"/>
                <a:gd name="connsiteX92" fmla="*/ 704850 w 2800945"/>
                <a:gd name="connsiteY92" fmla="*/ 57150 h 285781"/>
                <a:gd name="connsiteX93" fmla="*/ 695325 w 2800945"/>
                <a:gd name="connsiteY93" fmla="*/ 52387 h 285781"/>
                <a:gd name="connsiteX94" fmla="*/ 695325 w 2800945"/>
                <a:gd name="connsiteY94" fmla="*/ 52387 h 285781"/>
                <a:gd name="connsiteX95" fmla="*/ 552450 w 2800945"/>
                <a:gd name="connsiteY95" fmla="*/ 52387 h 285781"/>
                <a:gd name="connsiteX96" fmla="*/ 514350 w 2800945"/>
                <a:gd name="connsiteY96" fmla="*/ 42862 h 285781"/>
                <a:gd name="connsiteX97" fmla="*/ 457200 w 2800945"/>
                <a:gd name="connsiteY97" fmla="*/ 38100 h 285781"/>
                <a:gd name="connsiteX98" fmla="*/ 376237 w 2800945"/>
                <a:gd name="connsiteY98" fmla="*/ 52387 h 285781"/>
                <a:gd name="connsiteX99" fmla="*/ 479935 w 2800945"/>
                <a:gd name="connsiteY99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128587 w 2800945"/>
                <a:gd name="connsiteY3" fmla="*/ 80962 h 285781"/>
                <a:gd name="connsiteX4" fmla="*/ 104775 w 2800945"/>
                <a:gd name="connsiteY4" fmla="*/ 57150 h 285781"/>
                <a:gd name="connsiteX5" fmla="*/ 76200 w 2800945"/>
                <a:gd name="connsiteY5" fmla="*/ 52387 h 285781"/>
                <a:gd name="connsiteX6" fmla="*/ 47625 w 2800945"/>
                <a:gd name="connsiteY6" fmla="*/ 57150 h 285781"/>
                <a:gd name="connsiteX7" fmla="*/ 19050 w 2800945"/>
                <a:gd name="connsiteY7" fmla="*/ 66675 h 285781"/>
                <a:gd name="connsiteX8" fmla="*/ 0 w 2800945"/>
                <a:gd name="connsiteY8" fmla="*/ 71437 h 285781"/>
                <a:gd name="connsiteX9" fmla="*/ 76200 w 2800945"/>
                <a:gd name="connsiteY9" fmla="*/ 76200 h 285781"/>
                <a:gd name="connsiteX10" fmla="*/ 90487 w 2800945"/>
                <a:gd name="connsiteY10" fmla="*/ 80962 h 285781"/>
                <a:gd name="connsiteX11" fmla="*/ 257175 w 2800945"/>
                <a:gd name="connsiteY11" fmla="*/ 133350 h 285781"/>
                <a:gd name="connsiteX12" fmla="*/ 285750 w 2800945"/>
                <a:gd name="connsiteY12" fmla="*/ 142875 h 285781"/>
                <a:gd name="connsiteX13" fmla="*/ 523875 w 2800945"/>
                <a:gd name="connsiteY13" fmla="*/ 147637 h 285781"/>
                <a:gd name="connsiteX14" fmla="*/ 542925 w 2800945"/>
                <a:gd name="connsiteY14" fmla="*/ 152400 h 285781"/>
                <a:gd name="connsiteX15" fmla="*/ 571500 w 2800945"/>
                <a:gd name="connsiteY15" fmla="*/ 161925 h 285781"/>
                <a:gd name="connsiteX16" fmla="*/ 600075 w 2800945"/>
                <a:gd name="connsiteY16" fmla="*/ 171450 h 285781"/>
                <a:gd name="connsiteX17" fmla="*/ 723899 w 2800945"/>
                <a:gd name="connsiteY17" fmla="*/ 219074 h 285781"/>
                <a:gd name="connsiteX18" fmla="*/ 800100 w 2800945"/>
                <a:gd name="connsiteY18" fmla="*/ 214313 h 285781"/>
                <a:gd name="connsiteX19" fmla="*/ 828675 w 2800945"/>
                <a:gd name="connsiteY19" fmla="*/ 219074 h 285781"/>
                <a:gd name="connsiteX20" fmla="*/ 881062 w 2800945"/>
                <a:gd name="connsiteY20" fmla="*/ 247650 h 285781"/>
                <a:gd name="connsiteX21" fmla="*/ 1014412 w 2800945"/>
                <a:gd name="connsiteY21" fmla="*/ 280987 h 285781"/>
                <a:gd name="connsiteX22" fmla="*/ 1181100 w 2800945"/>
                <a:gd name="connsiteY22" fmla="*/ 271462 h 285781"/>
                <a:gd name="connsiteX23" fmla="*/ 1323975 w 2800945"/>
                <a:gd name="connsiteY23" fmla="*/ 285750 h 285781"/>
                <a:gd name="connsiteX24" fmla="*/ 1547812 w 2800945"/>
                <a:gd name="connsiteY24" fmla="*/ 266700 h 285781"/>
                <a:gd name="connsiteX25" fmla="*/ 1700212 w 2800945"/>
                <a:gd name="connsiteY25" fmla="*/ 242881 h 285781"/>
                <a:gd name="connsiteX26" fmla="*/ 1757362 w 2800945"/>
                <a:gd name="connsiteY26" fmla="*/ 200025 h 285781"/>
                <a:gd name="connsiteX27" fmla="*/ 1800225 w 2800945"/>
                <a:gd name="connsiteY27" fmla="*/ 185737 h 285781"/>
                <a:gd name="connsiteX28" fmla="*/ 1838325 w 2800945"/>
                <a:gd name="connsiteY28" fmla="*/ 180975 h 285781"/>
                <a:gd name="connsiteX29" fmla="*/ 1833562 w 2800945"/>
                <a:gd name="connsiteY29" fmla="*/ 161925 h 285781"/>
                <a:gd name="connsiteX30" fmla="*/ 1819275 w 2800945"/>
                <a:gd name="connsiteY30" fmla="*/ 157162 h 285781"/>
                <a:gd name="connsiteX31" fmla="*/ 1814512 w 2800945"/>
                <a:gd name="connsiteY31" fmla="*/ 142875 h 285781"/>
                <a:gd name="connsiteX32" fmla="*/ 1828800 w 2800945"/>
                <a:gd name="connsiteY32" fmla="*/ 138112 h 285781"/>
                <a:gd name="connsiteX33" fmla="*/ 1862137 w 2800945"/>
                <a:gd name="connsiteY33" fmla="*/ 147637 h 285781"/>
                <a:gd name="connsiteX34" fmla="*/ 1928812 w 2800945"/>
                <a:gd name="connsiteY34" fmla="*/ 142875 h 285781"/>
                <a:gd name="connsiteX35" fmla="*/ 1971675 w 2800945"/>
                <a:gd name="connsiteY35" fmla="*/ 133350 h 285781"/>
                <a:gd name="connsiteX36" fmla="*/ 2005012 w 2800945"/>
                <a:gd name="connsiteY36" fmla="*/ 128587 h 285781"/>
                <a:gd name="connsiteX37" fmla="*/ 2019300 w 2800945"/>
                <a:gd name="connsiteY37" fmla="*/ 114300 h 285781"/>
                <a:gd name="connsiteX38" fmla="*/ 2043112 w 2800945"/>
                <a:gd name="connsiteY38" fmla="*/ 109537 h 285781"/>
                <a:gd name="connsiteX39" fmla="*/ 2124075 w 2800945"/>
                <a:gd name="connsiteY39" fmla="*/ 114300 h 285781"/>
                <a:gd name="connsiteX40" fmla="*/ 2209800 w 2800945"/>
                <a:gd name="connsiteY40" fmla="*/ 119062 h 285781"/>
                <a:gd name="connsiteX41" fmla="*/ 2238375 w 2800945"/>
                <a:gd name="connsiteY41" fmla="*/ 109537 h 285781"/>
                <a:gd name="connsiteX42" fmla="*/ 2252662 w 2800945"/>
                <a:gd name="connsiteY42" fmla="*/ 100012 h 285781"/>
                <a:gd name="connsiteX43" fmla="*/ 2281237 w 2800945"/>
                <a:gd name="connsiteY43" fmla="*/ 90487 h 285781"/>
                <a:gd name="connsiteX44" fmla="*/ 2376487 w 2800945"/>
                <a:gd name="connsiteY44" fmla="*/ 85725 h 285781"/>
                <a:gd name="connsiteX45" fmla="*/ 2419350 w 2800945"/>
                <a:gd name="connsiteY45" fmla="*/ 66675 h 285781"/>
                <a:gd name="connsiteX46" fmla="*/ 2552700 w 2800945"/>
                <a:gd name="connsiteY46" fmla="*/ 66675 h 285781"/>
                <a:gd name="connsiteX47" fmla="*/ 2581275 w 2800945"/>
                <a:gd name="connsiteY47" fmla="*/ 57150 h 285781"/>
                <a:gd name="connsiteX48" fmla="*/ 2600325 w 2800945"/>
                <a:gd name="connsiteY48" fmla="*/ 52387 h 285781"/>
                <a:gd name="connsiteX49" fmla="*/ 2614612 w 2800945"/>
                <a:gd name="connsiteY49" fmla="*/ 47625 h 285781"/>
                <a:gd name="connsiteX50" fmla="*/ 2724150 w 2800945"/>
                <a:gd name="connsiteY50" fmla="*/ 52387 h 285781"/>
                <a:gd name="connsiteX51" fmla="*/ 2743200 w 2800945"/>
                <a:gd name="connsiteY51" fmla="*/ 61912 h 285781"/>
                <a:gd name="connsiteX52" fmla="*/ 2786062 w 2800945"/>
                <a:gd name="connsiteY52" fmla="*/ 57150 h 285781"/>
                <a:gd name="connsiteX53" fmla="*/ 2771775 w 2800945"/>
                <a:gd name="connsiteY53" fmla="*/ 42862 h 285781"/>
                <a:gd name="connsiteX54" fmla="*/ 2757487 w 2800945"/>
                <a:gd name="connsiteY54" fmla="*/ 38100 h 285781"/>
                <a:gd name="connsiteX55" fmla="*/ 2743200 w 2800945"/>
                <a:gd name="connsiteY55" fmla="*/ 33337 h 285781"/>
                <a:gd name="connsiteX56" fmla="*/ 2614612 w 2800945"/>
                <a:gd name="connsiteY56" fmla="*/ 28575 h 285781"/>
                <a:gd name="connsiteX57" fmla="*/ 2590800 w 2800945"/>
                <a:gd name="connsiteY57" fmla="*/ 23812 h 285781"/>
                <a:gd name="connsiteX58" fmla="*/ 2576512 w 2800945"/>
                <a:gd name="connsiteY58" fmla="*/ 19050 h 285781"/>
                <a:gd name="connsiteX59" fmla="*/ 2481262 w 2800945"/>
                <a:gd name="connsiteY59" fmla="*/ 4762 h 285781"/>
                <a:gd name="connsiteX60" fmla="*/ 2247900 w 2800945"/>
                <a:gd name="connsiteY60" fmla="*/ 0 h 285781"/>
                <a:gd name="connsiteX61" fmla="*/ 2176462 w 2800945"/>
                <a:gd name="connsiteY61" fmla="*/ 4762 h 285781"/>
                <a:gd name="connsiteX62" fmla="*/ 2166937 w 2800945"/>
                <a:gd name="connsiteY62" fmla="*/ 19050 h 285781"/>
                <a:gd name="connsiteX63" fmla="*/ 2133600 w 2800945"/>
                <a:gd name="connsiteY63" fmla="*/ 38100 h 285781"/>
                <a:gd name="connsiteX64" fmla="*/ 2076450 w 2800945"/>
                <a:gd name="connsiteY64" fmla="*/ 23812 h 285781"/>
                <a:gd name="connsiteX65" fmla="*/ 2047875 w 2800945"/>
                <a:gd name="connsiteY65" fmla="*/ 14287 h 285781"/>
                <a:gd name="connsiteX66" fmla="*/ 2033587 w 2800945"/>
                <a:gd name="connsiteY66" fmla="*/ 4762 h 285781"/>
                <a:gd name="connsiteX67" fmla="*/ 1933575 w 2800945"/>
                <a:gd name="connsiteY67" fmla="*/ 9525 h 285781"/>
                <a:gd name="connsiteX68" fmla="*/ 1919287 w 2800945"/>
                <a:gd name="connsiteY68" fmla="*/ 14287 h 285781"/>
                <a:gd name="connsiteX69" fmla="*/ 1900237 w 2800945"/>
                <a:gd name="connsiteY69" fmla="*/ 19050 h 285781"/>
                <a:gd name="connsiteX70" fmla="*/ 1866900 w 2800945"/>
                <a:gd name="connsiteY70" fmla="*/ 23812 h 285781"/>
                <a:gd name="connsiteX71" fmla="*/ 1824037 w 2800945"/>
                <a:gd name="connsiteY71" fmla="*/ 47625 h 285781"/>
                <a:gd name="connsiteX72" fmla="*/ 1781175 w 2800945"/>
                <a:gd name="connsiteY72" fmla="*/ 52387 h 285781"/>
                <a:gd name="connsiteX73" fmla="*/ 1733550 w 2800945"/>
                <a:gd name="connsiteY73" fmla="*/ 71437 h 285781"/>
                <a:gd name="connsiteX74" fmla="*/ 1704975 w 2800945"/>
                <a:gd name="connsiteY74" fmla="*/ 80962 h 285781"/>
                <a:gd name="connsiteX75" fmla="*/ 1638300 w 2800945"/>
                <a:gd name="connsiteY75" fmla="*/ 85725 h 285781"/>
                <a:gd name="connsiteX76" fmla="*/ 1619250 w 2800945"/>
                <a:gd name="connsiteY76" fmla="*/ 90487 h 285781"/>
                <a:gd name="connsiteX77" fmla="*/ 1604962 w 2800945"/>
                <a:gd name="connsiteY77" fmla="*/ 95250 h 285781"/>
                <a:gd name="connsiteX78" fmla="*/ 1476375 w 2800945"/>
                <a:gd name="connsiteY78" fmla="*/ 100012 h 285781"/>
                <a:gd name="connsiteX79" fmla="*/ 1457325 w 2800945"/>
                <a:gd name="connsiteY79" fmla="*/ 104775 h 285781"/>
                <a:gd name="connsiteX80" fmla="*/ 1443037 w 2800945"/>
                <a:gd name="connsiteY80" fmla="*/ 109537 h 285781"/>
                <a:gd name="connsiteX81" fmla="*/ 1323975 w 2800945"/>
                <a:gd name="connsiteY81" fmla="*/ 104775 h 285781"/>
                <a:gd name="connsiteX82" fmla="*/ 1190625 w 2800945"/>
                <a:gd name="connsiteY82" fmla="*/ 109537 h 285781"/>
                <a:gd name="connsiteX83" fmla="*/ 1090612 w 2800945"/>
                <a:gd name="connsiteY83" fmla="*/ 119062 h 285781"/>
                <a:gd name="connsiteX84" fmla="*/ 1076325 w 2800945"/>
                <a:gd name="connsiteY84" fmla="*/ 123825 h 285781"/>
                <a:gd name="connsiteX85" fmla="*/ 1000125 w 2800945"/>
                <a:gd name="connsiteY85" fmla="*/ 114300 h 285781"/>
                <a:gd name="connsiteX86" fmla="*/ 823912 w 2800945"/>
                <a:gd name="connsiteY86" fmla="*/ 109537 h 285781"/>
                <a:gd name="connsiteX87" fmla="*/ 771525 w 2800945"/>
                <a:gd name="connsiteY87" fmla="*/ 95250 h 285781"/>
                <a:gd name="connsiteX88" fmla="*/ 757237 w 2800945"/>
                <a:gd name="connsiteY88" fmla="*/ 90487 h 285781"/>
                <a:gd name="connsiteX89" fmla="*/ 747712 w 2800945"/>
                <a:gd name="connsiteY89" fmla="*/ 76200 h 285781"/>
                <a:gd name="connsiteX90" fmla="*/ 733425 w 2800945"/>
                <a:gd name="connsiteY90" fmla="*/ 71437 h 285781"/>
                <a:gd name="connsiteX91" fmla="*/ 704850 w 2800945"/>
                <a:gd name="connsiteY91" fmla="*/ 57150 h 285781"/>
                <a:gd name="connsiteX92" fmla="*/ 695325 w 2800945"/>
                <a:gd name="connsiteY92" fmla="*/ 52387 h 285781"/>
                <a:gd name="connsiteX93" fmla="*/ 695325 w 2800945"/>
                <a:gd name="connsiteY93" fmla="*/ 52387 h 285781"/>
                <a:gd name="connsiteX94" fmla="*/ 552450 w 2800945"/>
                <a:gd name="connsiteY94" fmla="*/ 52387 h 285781"/>
                <a:gd name="connsiteX95" fmla="*/ 514350 w 2800945"/>
                <a:gd name="connsiteY95" fmla="*/ 42862 h 285781"/>
                <a:gd name="connsiteX96" fmla="*/ 457200 w 2800945"/>
                <a:gd name="connsiteY96" fmla="*/ 38100 h 285781"/>
                <a:gd name="connsiteX97" fmla="*/ 376237 w 2800945"/>
                <a:gd name="connsiteY97" fmla="*/ 52387 h 285781"/>
                <a:gd name="connsiteX98" fmla="*/ 479935 w 2800945"/>
                <a:gd name="connsiteY98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128587 w 2800945"/>
                <a:gd name="connsiteY3" fmla="*/ 80962 h 285781"/>
                <a:gd name="connsiteX4" fmla="*/ 104775 w 2800945"/>
                <a:gd name="connsiteY4" fmla="*/ 57150 h 285781"/>
                <a:gd name="connsiteX5" fmla="*/ 76200 w 2800945"/>
                <a:gd name="connsiteY5" fmla="*/ 52387 h 285781"/>
                <a:gd name="connsiteX6" fmla="*/ 47625 w 2800945"/>
                <a:gd name="connsiteY6" fmla="*/ 57150 h 285781"/>
                <a:gd name="connsiteX7" fmla="*/ 19050 w 2800945"/>
                <a:gd name="connsiteY7" fmla="*/ 66675 h 285781"/>
                <a:gd name="connsiteX8" fmla="*/ 0 w 2800945"/>
                <a:gd name="connsiteY8" fmla="*/ 71437 h 285781"/>
                <a:gd name="connsiteX9" fmla="*/ 76200 w 2800945"/>
                <a:gd name="connsiteY9" fmla="*/ 76200 h 285781"/>
                <a:gd name="connsiteX10" fmla="*/ 257175 w 2800945"/>
                <a:gd name="connsiteY10" fmla="*/ 133350 h 285781"/>
                <a:gd name="connsiteX11" fmla="*/ 285750 w 2800945"/>
                <a:gd name="connsiteY11" fmla="*/ 142875 h 285781"/>
                <a:gd name="connsiteX12" fmla="*/ 523875 w 2800945"/>
                <a:gd name="connsiteY12" fmla="*/ 147637 h 285781"/>
                <a:gd name="connsiteX13" fmla="*/ 542925 w 2800945"/>
                <a:gd name="connsiteY13" fmla="*/ 152400 h 285781"/>
                <a:gd name="connsiteX14" fmla="*/ 571500 w 2800945"/>
                <a:gd name="connsiteY14" fmla="*/ 161925 h 285781"/>
                <a:gd name="connsiteX15" fmla="*/ 600075 w 2800945"/>
                <a:gd name="connsiteY15" fmla="*/ 171450 h 285781"/>
                <a:gd name="connsiteX16" fmla="*/ 723899 w 2800945"/>
                <a:gd name="connsiteY16" fmla="*/ 219074 h 285781"/>
                <a:gd name="connsiteX17" fmla="*/ 800100 w 2800945"/>
                <a:gd name="connsiteY17" fmla="*/ 214313 h 285781"/>
                <a:gd name="connsiteX18" fmla="*/ 828675 w 2800945"/>
                <a:gd name="connsiteY18" fmla="*/ 219074 h 285781"/>
                <a:gd name="connsiteX19" fmla="*/ 881062 w 2800945"/>
                <a:gd name="connsiteY19" fmla="*/ 247650 h 285781"/>
                <a:gd name="connsiteX20" fmla="*/ 1014412 w 2800945"/>
                <a:gd name="connsiteY20" fmla="*/ 280987 h 285781"/>
                <a:gd name="connsiteX21" fmla="*/ 1181100 w 2800945"/>
                <a:gd name="connsiteY21" fmla="*/ 271462 h 285781"/>
                <a:gd name="connsiteX22" fmla="*/ 1323975 w 2800945"/>
                <a:gd name="connsiteY22" fmla="*/ 285750 h 285781"/>
                <a:gd name="connsiteX23" fmla="*/ 1547812 w 2800945"/>
                <a:gd name="connsiteY23" fmla="*/ 266700 h 285781"/>
                <a:gd name="connsiteX24" fmla="*/ 1700212 w 2800945"/>
                <a:gd name="connsiteY24" fmla="*/ 242881 h 285781"/>
                <a:gd name="connsiteX25" fmla="*/ 1757362 w 2800945"/>
                <a:gd name="connsiteY25" fmla="*/ 200025 h 285781"/>
                <a:gd name="connsiteX26" fmla="*/ 1800225 w 2800945"/>
                <a:gd name="connsiteY26" fmla="*/ 185737 h 285781"/>
                <a:gd name="connsiteX27" fmla="*/ 1838325 w 2800945"/>
                <a:gd name="connsiteY27" fmla="*/ 180975 h 285781"/>
                <a:gd name="connsiteX28" fmla="*/ 1833562 w 2800945"/>
                <a:gd name="connsiteY28" fmla="*/ 161925 h 285781"/>
                <a:gd name="connsiteX29" fmla="*/ 1819275 w 2800945"/>
                <a:gd name="connsiteY29" fmla="*/ 157162 h 285781"/>
                <a:gd name="connsiteX30" fmla="*/ 1814512 w 2800945"/>
                <a:gd name="connsiteY30" fmla="*/ 142875 h 285781"/>
                <a:gd name="connsiteX31" fmla="*/ 1828800 w 2800945"/>
                <a:gd name="connsiteY31" fmla="*/ 138112 h 285781"/>
                <a:gd name="connsiteX32" fmla="*/ 1862137 w 2800945"/>
                <a:gd name="connsiteY32" fmla="*/ 147637 h 285781"/>
                <a:gd name="connsiteX33" fmla="*/ 1928812 w 2800945"/>
                <a:gd name="connsiteY33" fmla="*/ 142875 h 285781"/>
                <a:gd name="connsiteX34" fmla="*/ 1971675 w 2800945"/>
                <a:gd name="connsiteY34" fmla="*/ 133350 h 285781"/>
                <a:gd name="connsiteX35" fmla="*/ 2005012 w 2800945"/>
                <a:gd name="connsiteY35" fmla="*/ 128587 h 285781"/>
                <a:gd name="connsiteX36" fmla="*/ 2019300 w 2800945"/>
                <a:gd name="connsiteY36" fmla="*/ 114300 h 285781"/>
                <a:gd name="connsiteX37" fmla="*/ 2043112 w 2800945"/>
                <a:gd name="connsiteY37" fmla="*/ 109537 h 285781"/>
                <a:gd name="connsiteX38" fmla="*/ 2124075 w 2800945"/>
                <a:gd name="connsiteY38" fmla="*/ 114300 h 285781"/>
                <a:gd name="connsiteX39" fmla="*/ 2209800 w 2800945"/>
                <a:gd name="connsiteY39" fmla="*/ 119062 h 285781"/>
                <a:gd name="connsiteX40" fmla="*/ 2238375 w 2800945"/>
                <a:gd name="connsiteY40" fmla="*/ 109537 h 285781"/>
                <a:gd name="connsiteX41" fmla="*/ 2252662 w 2800945"/>
                <a:gd name="connsiteY41" fmla="*/ 100012 h 285781"/>
                <a:gd name="connsiteX42" fmla="*/ 2281237 w 2800945"/>
                <a:gd name="connsiteY42" fmla="*/ 90487 h 285781"/>
                <a:gd name="connsiteX43" fmla="*/ 2376487 w 2800945"/>
                <a:gd name="connsiteY43" fmla="*/ 85725 h 285781"/>
                <a:gd name="connsiteX44" fmla="*/ 2419350 w 2800945"/>
                <a:gd name="connsiteY44" fmla="*/ 66675 h 285781"/>
                <a:gd name="connsiteX45" fmla="*/ 2552700 w 2800945"/>
                <a:gd name="connsiteY45" fmla="*/ 66675 h 285781"/>
                <a:gd name="connsiteX46" fmla="*/ 2581275 w 2800945"/>
                <a:gd name="connsiteY46" fmla="*/ 57150 h 285781"/>
                <a:gd name="connsiteX47" fmla="*/ 2600325 w 2800945"/>
                <a:gd name="connsiteY47" fmla="*/ 52387 h 285781"/>
                <a:gd name="connsiteX48" fmla="*/ 2614612 w 2800945"/>
                <a:gd name="connsiteY48" fmla="*/ 47625 h 285781"/>
                <a:gd name="connsiteX49" fmla="*/ 2724150 w 2800945"/>
                <a:gd name="connsiteY49" fmla="*/ 52387 h 285781"/>
                <a:gd name="connsiteX50" fmla="*/ 2743200 w 2800945"/>
                <a:gd name="connsiteY50" fmla="*/ 61912 h 285781"/>
                <a:gd name="connsiteX51" fmla="*/ 2786062 w 2800945"/>
                <a:gd name="connsiteY51" fmla="*/ 57150 h 285781"/>
                <a:gd name="connsiteX52" fmla="*/ 2771775 w 2800945"/>
                <a:gd name="connsiteY52" fmla="*/ 42862 h 285781"/>
                <a:gd name="connsiteX53" fmla="*/ 2757487 w 2800945"/>
                <a:gd name="connsiteY53" fmla="*/ 38100 h 285781"/>
                <a:gd name="connsiteX54" fmla="*/ 2743200 w 2800945"/>
                <a:gd name="connsiteY54" fmla="*/ 33337 h 285781"/>
                <a:gd name="connsiteX55" fmla="*/ 2614612 w 2800945"/>
                <a:gd name="connsiteY55" fmla="*/ 28575 h 285781"/>
                <a:gd name="connsiteX56" fmla="*/ 2590800 w 2800945"/>
                <a:gd name="connsiteY56" fmla="*/ 23812 h 285781"/>
                <a:gd name="connsiteX57" fmla="*/ 2576512 w 2800945"/>
                <a:gd name="connsiteY57" fmla="*/ 19050 h 285781"/>
                <a:gd name="connsiteX58" fmla="*/ 2481262 w 2800945"/>
                <a:gd name="connsiteY58" fmla="*/ 4762 h 285781"/>
                <a:gd name="connsiteX59" fmla="*/ 2247900 w 2800945"/>
                <a:gd name="connsiteY59" fmla="*/ 0 h 285781"/>
                <a:gd name="connsiteX60" fmla="*/ 2176462 w 2800945"/>
                <a:gd name="connsiteY60" fmla="*/ 4762 h 285781"/>
                <a:gd name="connsiteX61" fmla="*/ 2166937 w 2800945"/>
                <a:gd name="connsiteY61" fmla="*/ 19050 h 285781"/>
                <a:gd name="connsiteX62" fmla="*/ 2133600 w 2800945"/>
                <a:gd name="connsiteY62" fmla="*/ 38100 h 285781"/>
                <a:gd name="connsiteX63" fmla="*/ 2076450 w 2800945"/>
                <a:gd name="connsiteY63" fmla="*/ 23812 h 285781"/>
                <a:gd name="connsiteX64" fmla="*/ 2047875 w 2800945"/>
                <a:gd name="connsiteY64" fmla="*/ 14287 h 285781"/>
                <a:gd name="connsiteX65" fmla="*/ 2033587 w 2800945"/>
                <a:gd name="connsiteY65" fmla="*/ 4762 h 285781"/>
                <a:gd name="connsiteX66" fmla="*/ 1933575 w 2800945"/>
                <a:gd name="connsiteY66" fmla="*/ 9525 h 285781"/>
                <a:gd name="connsiteX67" fmla="*/ 1919287 w 2800945"/>
                <a:gd name="connsiteY67" fmla="*/ 14287 h 285781"/>
                <a:gd name="connsiteX68" fmla="*/ 1900237 w 2800945"/>
                <a:gd name="connsiteY68" fmla="*/ 19050 h 285781"/>
                <a:gd name="connsiteX69" fmla="*/ 1866900 w 2800945"/>
                <a:gd name="connsiteY69" fmla="*/ 23812 h 285781"/>
                <a:gd name="connsiteX70" fmla="*/ 1824037 w 2800945"/>
                <a:gd name="connsiteY70" fmla="*/ 47625 h 285781"/>
                <a:gd name="connsiteX71" fmla="*/ 1781175 w 2800945"/>
                <a:gd name="connsiteY71" fmla="*/ 52387 h 285781"/>
                <a:gd name="connsiteX72" fmla="*/ 1733550 w 2800945"/>
                <a:gd name="connsiteY72" fmla="*/ 71437 h 285781"/>
                <a:gd name="connsiteX73" fmla="*/ 1704975 w 2800945"/>
                <a:gd name="connsiteY73" fmla="*/ 80962 h 285781"/>
                <a:gd name="connsiteX74" fmla="*/ 1638300 w 2800945"/>
                <a:gd name="connsiteY74" fmla="*/ 85725 h 285781"/>
                <a:gd name="connsiteX75" fmla="*/ 1619250 w 2800945"/>
                <a:gd name="connsiteY75" fmla="*/ 90487 h 285781"/>
                <a:gd name="connsiteX76" fmla="*/ 1604962 w 2800945"/>
                <a:gd name="connsiteY76" fmla="*/ 95250 h 285781"/>
                <a:gd name="connsiteX77" fmla="*/ 1476375 w 2800945"/>
                <a:gd name="connsiteY77" fmla="*/ 100012 h 285781"/>
                <a:gd name="connsiteX78" fmla="*/ 1457325 w 2800945"/>
                <a:gd name="connsiteY78" fmla="*/ 104775 h 285781"/>
                <a:gd name="connsiteX79" fmla="*/ 1443037 w 2800945"/>
                <a:gd name="connsiteY79" fmla="*/ 109537 h 285781"/>
                <a:gd name="connsiteX80" fmla="*/ 1323975 w 2800945"/>
                <a:gd name="connsiteY80" fmla="*/ 104775 h 285781"/>
                <a:gd name="connsiteX81" fmla="*/ 1190625 w 2800945"/>
                <a:gd name="connsiteY81" fmla="*/ 109537 h 285781"/>
                <a:gd name="connsiteX82" fmla="*/ 1090612 w 2800945"/>
                <a:gd name="connsiteY82" fmla="*/ 119062 h 285781"/>
                <a:gd name="connsiteX83" fmla="*/ 1076325 w 2800945"/>
                <a:gd name="connsiteY83" fmla="*/ 123825 h 285781"/>
                <a:gd name="connsiteX84" fmla="*/ 1000125 w 2800945"/>
                <a:gd name="connsiteY84" fmla="*/ 114300 h 285781"/>
                <a:gd name="connsiteX85" fmla="*/ 823912 w 2800945"/>
                <a:gd name="connsiteY85" fmla="*/ 109537 h 285781"/>
                <a:gd name="connsiteX86" fmla="*/ 771525 w 2800945"/>
                <a:gd name="connsiteY86" fmla="*/ 95250 h 285781"/>
                <a:gd name="connsiteX87" fmla="*/ 757237 w 2800945"/>
                <a:gd name="connsiteY87" fmla="*/ 90487 h 285781"/>
                <a:gd name="connsiteX88" fmla="*/ 747712 w 2800945"/>
                <a:gd name="connsiteY88" fmla="*/ 76200 h 285781"/>
                <a:gd name="connsiteX89" fmla="*/ 733425 w 2800945"/>
                <a:gd name="connsiteY89" fmla="*/ 71437 h 285781"/>
                <a:gd name="connsiteX90" fmla="*/ 704850 w 2800945"/>
                <a:gd name="connsiteY90" fmla="*/ 57150 h 285781"/>
                <a:gd name="connsiteX91" fmla="*/ 695325 w 2800945"/>
                <a:gd name="connsiteY91" fmla="*/ 52387 h 285781"/>
                <a:gd name="connsiteX92" fmla="*/ 695325 w 2800945"/>
                <a:gd name="connsiteY92" fmla="*/ 52387 h 285781"/>
                <a:gd name="connsiteX93" fmla="*/ 552450 w 2800945"/>
                <a:gd name="connsiteY93" fmla="*/ 52387 h 285781"/>
                <a:gd name="connsiteX94" fmla="*/ 514350 w 2800945"/>
                <a:gd name="connsiteY94" fmla="*/ 42862 h 285781"/>
                <a:gd name="connsiteX95" fmla="*/ 457200 w 2800945"/>
                <a:gd name="connsiteY95" fmla="*/ 38100 h 285781"/>
                <a:gd name="connsiteX96" fmla="*/ 376237 w 2800945"/>
                <a:gd name="connsiteY96" fmla="*/ 52387 h 285781"/>
                <a:gd name="connsiteX97" fmla="*/ 479935 w 2800945"/>
                <a:gd name="connsiteY97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128587 w 2800945"/>
                <a:gd name="connsiteY3" fmla="*/ 80962 h 285781"/>
                <a:gd name="connsiteX4" fmla="*/ 76200 w 2800945"/>
                <a:gd name="connsiteY4" fmla="*/ 52387 h 285781"/>
                <a:gd name="connsiteX5" fmla="*/ 47625 w 2800945"/>
                <a:gd name="connsiteY5" fmla="*/ 57150 h 285781"/>
                <a:gd name="connsiteX6" fmla="*/ 19050 w 2800945"/>
                <a:gd name="connsiteY6" fmla="*/ 66675 h 285781"/>
                <a:gd name="connsiteX7" fmla="*/ 0 w 2800945"/>
                <a:gd name="connsiteY7" fmla="*/ 71437 h 285781"/>
                <a:gd name="connsiteX8" fmla="*/ 76200 w 2800945"/>
                <a:gd name="connsiteY8" fmla="*/ 76200 h 285781"/>
                <a:gd name="connsiteX9" fmla="*/ 257175 w 2800945"/>
                <a:gd name="connsiteY9" fmla="*/ 133350 h 285781"/>
                <a:gd name="connsiteX10" fmla="*/ 285750 w 2800945"/>
                <a:gd name="connsiteY10" fmla="*/ 142875 h 285781"/>
                <a:gd name="connsiteX11" fmla="*/ 523875 w 2800945"/>
                <a:gd name="connsiteY11" fmla="*/ 147637 h 285781"/>
                <a:gd name="connsiteX12" fmla="*/ 542925 w 2800945"/>
                <a:gd name="connsiteY12" fmla="*/ 152400 h 285781"/>
                <a:gd name="connsiteX13" fmla="*/ 571500 w 2800945"/>
                <a:gd name="connsiteY13" fmla="*/ 161925 h 285781"/>
                <a:gd name="connsiteX14" fmla="*/ 600075 w 2800945"/>
                <a:gd name="connsiteY14" fmla="*/ 171450 h 285781"/>
                <a:gd name="connsiteX15" fmla="*/ 723899 w 2800945"/>
                <a:gd name="connsiteY15" fmla="*/ 219074 h 285781"/>
                <a:gd name="connsiteX16" fmla="*/ 800100 w 2800945"/>
                <a:gd name="connsiteY16" fmla="*/ 214313 h 285781"/>
                <a:gd name="connsiteX17" fmla="*/ 828675 w 2800945"/>
                <a:gd name="connsiteY17" fmla="*/ 219074 h 285781"/>
                <a:gd name="connsiteX18" fmla="*/ 881062 w 2800945"/>
                <a:gd name="connsiteY18" fmla="*/ 247650 h 285781"/>
                <a:gd name="connsiteX19" fmla="*/ 1014412 w 2800945"/>
                <a:gd name="connsiteY19" fmla="*/ 280987 h 285781"/>
                <a:gd name="connsiteX20" fmla="*/ 1181100 w 2800945"/>
                <a:gd name="connsiteY20" fmla="*/ 271462 h 285781"/>
                <a:gd name="connsiteX21" fmla="*/ 1323975 w 2800945"/>
                <a:gd name="connsiteY21" fmla="*/ 285750 h 285781"/>
                <a:gd name="connsiteX22" fmla="*/ 1547812 w 2800945"/>
                <a:gd name="connsiteY22" fmla="*/ 266700 h 285781"/>
                <a:gd name="connsiteX23" fmla="*/ 1700212 w 2800945"/>
                <a:gd name="connsiteY23" fmla="*/ 242881 h 285781"/>
                <a:gd name="connsiteX24" fmla="*/ 1757362 w 2800945"/>
                <a:gd name="connsiteY24" fmla="*/ 200025 h 285781"/>
                <a:gd name="connsiteX25" fmla="*/ 1800225 w 2800945"/>
                <a:gd name="connsiteY25" fmla="*/ 185737 h 285781"/>
                <a:gd name="connsiteX26" fmla="*/ 1838325 w 2800945"/>
                <a:gd name="connsiteY26" fmla="*/ 180975 h 285781"/>
                <a:gd name="connsiteX27" fmla="*/ 1833562 w 2800945"/>
                <a:gd name="connsiteY27" fmla="*/ 161925 h 285781"/>
                <a:gd name="connsiteX28" fmla="*/ 1819275 w 2800945"/>
                <a:gd name="connsiteY28" fmla="*/ 157162 h 285781"/>
                <a:gd name="connsiteX29" fmla="*/ 1814512 w 2800945"/>
                <a:gd name="connsiteY29" fmla="*/ 142875 h 285781"/>
                <a:gd name="connsiteX30" fmla="*/ 1828800 w 2800945"/>
                <a:gd name="connsiteY30" fmla="*/ 138112 h 285781"/>
                <a:gd name="connsiteX31" fmla="*/ 1862137 w 2800945"/>
                <a:gd name="connsiteY31" fmla="*/ 147637 h 285781"/>
                <a:gd name="connsiteX32" fmla="*/ 1928812 w 2800945"/>
                <a:gd name="connsiteY32" fmla="*/ 142875 h 285781"/>
                <a:gd name="connsiteX33" fmla="*/ 1971675 w 2800945"/>
                <a:gd name="connsiteY33" fmla="*/ 133350 h 285781"/>
                <a:gd name="connsiteX34" fmla="*/ 2005012 w 2800945"/>
                <a:gd name="connsiteY34" fmla="*/ 128587 h 285781"/>
                <a:gd name="connsiteX35" fmla="*/ 2019300 w 2800945"/>
                <a:gd name="connsiteY35" fmla="*/ 114300 h 285781"/>
                <a:gd name="connsiteX36" fmla="*/ 2043112 w 2800945"/>
                <a:gd name="connsiteY36" fmla="*/ 109537 h 285781"/>
                <a:gd name="connsiteX37" fmla="*/ 2124075 w 2800945"/>
                <a:gd name="connsiteY37" fmla="*/ 114300 h 285781"/>
                <a:gd name="connsiteX38" fmla="*/ 2209800 w 2800945"/>
                <a:gd name="connsiteY38" fmla="*/ 119062 h 285781"/>
                <a:gd name="connsiteX39" fmla="*/ 2238375 w 2800945"/>
                <a:gd name="connsiteY39" fmla="*/ 109537 h 285781"/>
                <a:gd name="connsiteX40" fmla="*/ 2252662 w 2800945"/>
                <a:gd name="connsiteY40" fmla="*/ 100012 h 285781"/>
                <a:gd name="connsiteX41" fmla="*/ 2281237 w 2800945"/>
                <a:gd name="connsiteY41" fmla="*/ 90487 h 285781"/>
                <a:gd name="connsiteX42" fmla="*/ 2376487 w 2800945"/>
                <a:gd name="connsiteY42" fmla="*/ 85725 h 285781"/>
                <a:gd name="connsiteX43" fmla="*/ 2419350 w 2800945"/>
                <a:gd name="connsiteY43" fmla="*/ 66675 h 285781"/>
                <a:gd name="connsiteX44" fmla="*/ 2552700 w 2800945"/>
                <a:gd name="connsiteY44" fmla="*/ 66675 h 285781"/>
                <a:gd name="connsiteX45" fmla="*/ 2581275 w 2800945"/>
                <a:gd name="connsiteY45" fmla="*/ 57150 h 285781"/>
                <a:gd name="connsiteX46" fmla="*/ 2600325 w 2800945"/>
                <a:gd name="connsiteY46" fmla="*/ 52387 h 285781"/>
                <a:gd name="connsiteX47" fmla="*/ 2614612 w 2800945"/>
                <a:gd name="connsiteY47" fmla="*/ 47625 h 285781"/>
                <a:gd name="connsiteX48" fmla="*/ 2724150 w 2800945"/>
                <a:gd name="connsiteY48" fmla="*/ 52387 h 285781"/>
                <a:gd name="connsiteX49" fmla="*/ 2743200 w 2800945"/>
                <a:gd name="connsiteY49" fmla="*/ 61912 h 285781"/>
                <a:gd name="connsiteX50" fmla="*/ 2786062 w 2800945"/>
                <a:gd name="connsiteY50" fmla="*/ 57150 h 285781"/>
                <a:gd name="connsiteX51" fmla="*/ 2771775 w 2800945"/>
                <a:gd name="connsiteY51" fmla="*/ 42862 h 285781"/>
                <a:gd name="connsiteX52" fmla="*/ 2757487 w 2800945"/>
                <a:gd name="connsiteY52" fmla="*/ 38100 h 285781"/>
                <a:gd name="connsiteX53" fmla="*/ 2743200 w 2800945"/>
                <a:gd name="connsiteY53" fmla="*/ 33337 h 285781"/>
                <a:gd name="connsiteX54" fmla="*/ 2614612 w 2800945"/>
                <a:gd name="connsiteY54" fmla="*/ 28575 h 285781"/>
                <a:gd name="connsiteX55" fmla="*/ 2590800 w 2800945"/>
                <a:gd name="connsiteY55" fmla="*/ 23812 h 285781"/>
                <a:gd name="connsiteX56" fmla="*/ 2576512 w 2800945"/>
                <a:gd name="connsiteY56" fmla="*/ 19050 h 285781"/>
                <a:gd name="connsiteX57" fmla="*/ 2481262 w 2800945"/>
                <a:gd name="connsiteY57" fmla="*/ 4762 h 285781"/>
                <a:gd name="connsiteX58" fmla="*/ 2247900 w 2800945"/>
                <a:gd name="connsiteY58" fmla="*/ 0 h 285781"/>
                <a:gd name="connsiteX59" fmla="*/ 2176462 w 2800945"/>
                <a:gd name="connsiteY59" fmla="*/ 4762 h 285781"/>
                <a:gd name="connsiteX60" fmla="*/ 2166937 w 2800945"/>
                <a:gd name="connsiteY60" fmla="*/ 19050 h 285781"/>
                <a:gd name="connsiteX61" fmla="*/ 2133600 w 2800945"/>
                <a:gd name="connsiteY61" fmla="*/ 38100 h 285781"/>
                <a:gd name="connsiteX62" fmla="*/ 2076450 w 2800945"/>
                <a:gd name="connsiteY62" fmla="*/ 23812 h 285781"/>
                <a:gd name="connsiteX63" fmla="*/ 2047875 w 2800945"/>
                <a:gd name="connsiteY63" fmla="*/ 14287 h 285781"/>
                <a:gd name="connsiteX64" fmla="*/ 2033587 w 2800945"/>
                <a:gd name="connsiteY64" fmla="*/ 4762 h 285781"/>
                <a:gd name="connsiteX65" fmla="*/ 1933575 w 2800945"/>
                <a:gd name="connsiteY65" fmla="*/ 9525 h 285781"/>
                <a:gd name="connsiteX66" fmla="*/ 1919287 w 2800945"/>
                <a:gd name="connsiteY66" fmla="*/ 14287 h 285781"/>
                <a:gd name="connsiteX67" fmla="*/ 1900237 w 2800945"/>
                <a:gd name="connsiteY67" fmla="*/ 19050 h 285781"/>
                <a:gd name="connsiteX68" fmla="*/ 1866900 w 2800945"/>
                <a:gd name="connsiteY68" fmla="*/ 23812 h 285781"/>
                <a:gd name="connsiteX69" fmla="*/ 1824037 w 2800945"/>
                <a:gd name="connsiteY69" fmla="*/ 47625 h 285781"/>
                <a:gd name="connsiteX70" fmla="*/ 1781175 w 2800945"/>
                <a:gd name="connsiteY70" fmla="*/ 52387 h 285781"/>
                <a:gd name="connsiteX71" fmla="*/ 1733550 w 2800945"/>
                <a:gd name="connsiteY71" fmla="*/ 71437 h 285781"/>
                <a:gd name="connsiteX72" fmla="*/ 1704975 w 2800945"/>
                <a:gd name="connsiteY72" fmla="*/ 80962 h 285781"/>
                <a:gd name="connsiteX73" fmla="*/ 1638300 w 2800945"/>
                <a:gd name="connsiteY73" fmla="*/ 85725 h 285781"/>
                <a:gd name="connsiteX74" fmla="*/ 1619250 w 2800945"/>
                <a:gd name="connsiteY74" fmla="*/ 90487 h 285781"/>
                <a:gd name="connsiteX75" fmla="*/ 1604962 w 2800945"/>
                <a:gd name="connsiteY75" fmla="*/ 95250 h 285781"/>
                <a:gd name="connsiteX76" fmla="*/ 1476375 w 2800945"/>
                <a:gd name="connsiteY76" fmla="*/ 100012 h 285781"/>
                <a:gd name="connsiteX77" fmla="*/ 1457325 w 2800945"/>
                <a:gd name="connsiteY77" fmla="*/ 104775 h 285781"/>
                <a:gd name="connsiteX78" fmla="*/ 1443037 w 2800945"/>
                <a:gd name="connsiteY78" fmla="*/ 109537 h 285781"/>
                <a:gd name="connsiteX79" fmla="*/ 1323975 w 2800945"/>
                <a:gd name="connsiteY79" fmla="*/ 104775 h 285781"/>
                <a:gd name="connsiteX80" fmla="*/ 1190625 w 2800945"/>
                <a:gd name="connsiteY80" fmla="*/ 109537 h 285781"/>
                <a:gd name="connsiteX81" fmla="*/ 1090612 w 2800945"/>
                <a:gd name="connsiteY81" fmla="*/ 119062 h 285781"/>
                <a:gd name="connsiteX82" fmla="*/ 1076325 w 2800945"/>
                <a:gd name="connsiteY82" fmla="*/ 123825 h 285781"/>
                <a:gd name="connsiteX83" fmla="*/ 1000125 w 2800945"/>
                <a:gd name="connsiteY83" fmla="*/ 114300 h 285781"/>
                <a:gd name="connsiteX84" fmla="*/ 823912 w 2800945"/>
                <a:gd name="connsiteY84" fmla="*/ 109537 h 285781"/>
                <a:gd name="connsiteX85" fmla="*/ 771525 w 2800945"/>
                <a:gd name="connsiteY85" fmla="*/ 95250 h 285781"/>
                <a:gd name="connsiteX86" fmla="*/ 757237 w 2800945"/>
                <a:gd name="connsiteY86" fmla="*/ 90487 h 285781"/>
                <a:gd name="connsiteX87" fmla="*/ 747712 w 2800945"/>
                <a:gd name="connsiteY87" fmla="*/ 76200 h 285781"/>
                <a:gd name="connsiteX88" fmla="*/ 733425 w 2800945"/>
                <a:gd name="connsiteY88" fmla="*/ 71437 h 285781"/>
                <a:gd name="connsiteX89" fmla="*/ 704850 w 2800945"/>
                <a:gd name="connsiteY89" fmla="*/ 57150 h 285781"/>
                <a:gd name="connsiteX90" fmla="*/ 695325 w 2800945"/>
                <a:gd name="connsiteY90" fmla="*/ 52387 h 285781"/>
                <a:gd name="connsiteX91" fmla="*/ 695325 w 2800945"/>
                <a:gd name="connsiteY91" fmla="*/ 52387 h 285781"/>
                <a:gd name="connsiteX92" fmla="*/ 552450 w 2800945"/>
                <a:gd name="connsiteY92" fmla="*/ 52387 h 285781"/>
                <a:gd name="connsiteX93" fmla="*/ 514350 w 2800945"/>
                <a:gd name="connsiteY93" fmla="*/ 42862 h 285781"/>
                <a:gd name="connsiteX94" fmla="*/ 457200 w 2800945"/>
                <a:gd name="connsiteY94" fmla="*/ 38100 h 285781"/>
                <a:gd name="connsiteX95" fmla="*/ 376237 w 2800945"/>
                <a:gd name="connsiteY95" fmla="*/ 52387 h 285781"/>
                <a:gd name="connsiteX96" fmla="*/ 479935 w 2800945"/>
                <a:gd name="connsiteY96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76200 w 2800945"/>
                <a:gd name="connsiteY3" fmla="*/ 52387 h 285781"/>
                <a:gd name="connsiteX4" fmla="*/ 47625 w 2800945"/>
                <a:gd name="connsiteY4" fmla="*/ 57150 h 285781"/>
                <a:gd name="connsiteX5" fmla="*/ 19050 w 2800945"/>
                <a:gd name="connsiteY5" fmla="*/ 66675 h 285781"/>
                <a:gd name="connsiteX6" fmla="*/ 0 w 2800945"/>
                <a:gd name="connsiteY6" fmla="*/ 71437 h 285781"/>
                <a:gd name="connsiteX7" fmla="*/ 76200 w 2800945"/>
                <a:gd name="connsiteY7" fmla="*/ 76200 h 285781"/>
                <a:gd name="connsiteX8" fmla="*/ 257175 w 2800945"/>
                <a:gd name="connsiteY8" fmla="*/ 133350 h 285781"/>
                <a:gd name="connsiteX9" fmla="*/ 285750 w 2800945"/>
                <a:gd name="connsiteY9" fmla="*/ 142875 h 285781"/>
                <a:gd name="connsiteX10" fmla="*/ 523875 w 2800945"/>
                <a:gd name="connsiteY10" fmla="*/ 147637 h 285781"/>
                <a:gd name="connsiteX11" fmla="*/ 542925 w 2800945"/>
                <a:gd name="connsiteY11" fmla="*/ 152400 h 285781"/>
                <a:gd name="connsiteX12" fmla="*/ 571500 w 2800945"/>
                <a:gd name="connsiteY12" fmla="*/ 161925 h 285781"/>
                <a:gd name="connsiteX13" fmla="*/ 600075 w 2800945"/>
                <a:gd name="connsiteY13" fmla="*/ 171450 h 285781"/>
                <a:gd name="connsiteX14" fmla="*/ 723899 w 2800945"/>
                <a:gd name="connsiteY14" fmla="*/ 219074 h 285781"/>
                <a:gd name="connsiteX15" fmla="*/ 800100 w 2800945"/>
                <a:gd name="connsiteY15" fmla="*/ 214313 h 285781"/>
                <a:gd name="connsiteX16" fmla="*/ 828675 w 2800945"/>
                <a:gd name="connsiteY16" fmla="*/ 219074 h 285781"/>
                <a:gd name="connsiteX17" fmla="*/ 881062 w 2800945"/>
                <a:gd name="connsiteY17" fmla="*/ 247650 h 285781"/>
                <a:gd name="connsiteX18" fmla="*/ 1014412 w 2800945"/>
                <a:gd name="connsiteY18" fmla="*/ 280987 h 285781"/>
                <a:gd name="connsiteX19" fmla="*/ 1181100 w 2800945"/>
                <a:gd name="connsiteY19" fmla="*/ 271462 h 285781"/>
                <a:gd name="connsiteX20" fmla="*/ 1323975 w 2800945"/>
                <a:gd name="connsiteY20" fmla="*/ 285750 h 285781"/>
                <a:gd name="connsiteX21" fmla="*/ 1547812 w 2800945"/>
                <a:gd name="connsiteY21" fmla="*/ 266700 h 285781"/>
                <a:gd name="connsiteX22" fmla="*/ 1700212 w 2800945"/>
                <a:gd name="connsiteY22" fmla="*/ 242881 h 285781"/>
                <a:gd name="connsiteX23" fmla="*/ 1757362 w 2800945"/>
                <a:gd name="connsiteY23" fmla="*/ 200025 h 285781"/>
                <a:gd name="connsiteX24" fmla="*/ 1800225 w 2800945"/>
                <a:gd name="connsiteY24" fmla="*/ 185737 h 285781"/>
                <a:gd name="connsiteX25" fmla="*/ 1838325 w 2800945"/>
                <a:gd name="connsiteY25" fmla="*/ 180975 h 285781"/>
                <a:gd name="connsiteX26" fmla="*/ 1833562 w 2800945"/>
                <a:gd name="connsiteY26" fmla="*/ 161925 h 285781"/>
                <a:gd name="connsiteX27" fmla="*/ 1819275 w 2800945"/>
                <a:gd name="connsiteY27" fmla="*/ 157162 h 285781"/>
                <a:gd name="connsiteX28" fmla="*/ 1814512 w 2800945"/>
                <a:gd name="connsiteY28" fmla="*/ 142875 h 285781"/>
                <a:gd name="connsiteX29" fmla="*/ 1828800 w 2800945"/>
                <a:gd name="connsiteY29" fmla="*/ 138112 h 285781"/>
                <a:gd name="connsiteX30" fmla="*/ 1862137 w 2800945"/>
                <a:gd name="connsiteY30" fmla="*/ 147637 h 285781"/>
                <a:gd name="connsiteX31" fmla="*/ 1928812 w 2800945"/>
                <a:gd name="connsiteY31" fmla="*/ 142875 h 285781"/>
                <a:gd name="connsiteX32" fmla="*/ 1971675 w 2800945"/>
                <a:gd name="connsiteY32" fmla="*/ 133350 h 285781"/>
                <a:gd name="connsiteX33" fmla="*/ 2005012 w 2800945"/>
                <a:gd name="connsiteY33" fmla="*/ 128587 h 285781"/>
                <a:gd name="connsiteX34" fmla="*/ 2019300 w 2800945"/>
                <a:gd name="connsiteY34" fmla="*/ 114300 h 285781"/>
                <a:gd name="connsiteX35" fmla="*/ 2043112 w 2800945"/>
                <a:gd name="connsiteY35" fmla="*/ 109537 h 285781"/>
                <a:gd name="connsiteX36" fmla="*/ 2124075 w 2800945"/>
                <a:gd name="connsiteY36" fmla="*/ 114300 h 285781"/>
                <a:gd name="connsiteX37" fmla="*/ 2209800 w 2800945"/>
                <a:gd name="connsiteY37" fmla="*/ 119062 h 285781"/>
                <a:gd name="connsiteX38" fmla="*/ 2238375 w 2800945"/>
                <a:gd name="connsiteY38" fmla="*/ 109537 h 285781"/>
                <a:gd name="connsiteX39" fmla="*/ 2252662 w 2800945"/>
                <a:gd name="connsiteY39" fmla="*/ 100012 h 285781"/>
                <a:gd name="connsiteX40" fmla="*/ 2281237 w 2800945"/>
                <a:gd name="connsiteY40" fmla="*/ 90487 h 285781"/>
                <a:gd name="connsiteX41" fmla="*/ 2376487 w 2800945"/>
                <a:gd name="connsiteY41" fmla="*/ 85725 h 285781"/>
                <a:gd name="connsiteX42" fmla="*/ 2419350 w 2800945"/>
                <a:gd name="connsiteY42" fmla="*/ 66675 h 285781"/>
                <a:gd name="connsiteX43" fmla="*/ 2552700 w 2800945"/>
                <a:gd name="connsiteY43" fmla="*/ 66675 h 285781"/>
                <a:gd name="connsiteX44" fmla="*/ 2581275 w 2800945"/>
                <a:gd name="connsiteY44" fmla="*/ 57150 h 285781"/>
                <a:gd name="connsiteX45" fmla="*/ 2600325 w 2800945"/>
                <a:gd name="connsiteY45" fmla="*/ 52387 h 285781"/>
                <a:gd name="connsiteX46" fmla="*/ 2614612 w 2800945"/>
                <a:gd name="connsiteY46" fmla="*/ 47625 h 285781"/>
                <a:gd name="connsiteX47" fmla="*/ 2724150 w 2800945"/>
                <a:gd name="connsiteY47" fmla="*/ 52387 h 285781"/>
                <a:gd name="connsiteX48" fmla="*/ 2743200 w 2800945"/>
                <a:gd name="connsiteY48" fmla="*/ 61912 h 285781"/>
                <a:gd name="connsiteX49" fmla="*/ 2786062 w 2800945"/>
                <a:gd name="connsiteY49" fmla="*/ 57150 h 285781"/>
                <a:gd name="connsiteX50" fmla="*/ 2771775 w 2800945"/>
                <a:gd name="connsiteY50" fmla="*/ 42862 h 285781"/>
                <a:gd name="connsiteX51" fmla="*/ 2757487 w 2800945"/>
                <a:gd name="connsiteY51" fmla="*/ 38100 h 285781"/>
                <a:gd name="connsiteX52" fmla="*/ 2743200 w 2800945"/>
                <a:gd name="connsiteY52" fmla="*/ 33337 h 285781"/>
                <a:gd name="connsiteX53" fmla="*/ 2614612 w 2800945"/>
                <a:gd name="connsiteY53" fmla="*/ 28575 h 285781"/>
                <a:gd name="connsiteX54" fmla="*/ 2590800 w 2800945"/>
                <a:gd name="connsiteY54" fmla="*/ 23812 h 285781"/>
                <a:gd name="connsiteX55" fmla="*/ 2576512 w 2800945"/>
                <a:gd name="connsiteY55" fmla="*/ 19050 h 285781"/>
                <a:gd name="connsiteX56" fmla="*/ 2481262 w 2800945"/>
                <a:gd name="connsiteY56" fmla="*/ 4762 h 285781"/>
                <a:gd name="connsiteX57" fmla="*/ 2247900 w 2800945"/>
                <a:gd name="connsiteY57" fmla="*/ 0 h 285781"/>
                <a:gd name="connsiteX58" fmla="*/ 2176462 w 2800945"/>
                <a:gd name="connsiteY58" fmla="*/ 4762 h 285781"/>
                <a:gd name="connsiteX59" fmla="*/ 2166937 w 2800945"/>
                <a:gd name="connsiteY59" fmla="*/ 19050 h 285781"/>
                <a:gd name="connsiteX60" fmla="*/ 2133600 w 2800945"/>
                <a:gd name="connsiteY60" fmla="*/ 38100 h 285781"/>
                <a:gd name="connsiteX61" fmla="*/ 2076450 w 2800945"/>
                <a:gd name="connsiteY61" fmla="*/ 23812 h 285781"/>
                <a:gd name="connsiteX62" fmla="*/ 2047875 w 2800945"/>
                <a:gd name="connsiteY62" fmla="*/ 14287 h 285781"/>
                <a:gd name="connsiteX63" fmla="*/ 2033587 w 2800945"/>
                <a:gd name="connsiteY63" fmla="*/ 4762 h 285781"/>
                <a:gd name="connsiteX64" fmla="*/ 1933575 w 2800945"/>
                <a:gd name="connsiteY64" fmla="*/ 9525 h 285781"/>
                <a:gd name="connsiteX65" fmla="*/ 1919287 w 2800945"/>
                <a:gd name="connsiteY65" fmla="*/ 14287 h 285781"/>
                <a:gd name="connsiteX66" fmla="*/ 1900237 w 2800945"/>
                <a:gd name="connsiteY66" fmla="*/ 19050 h 285781"/>
                <a:gd name="connsiteX67" fmla="*/ 1866900 w 2800945"/>
                <a:gd name="connsiteY67" fmla="*/ 23812 h 285781"/>
                <a:gd name="connsiteX68" fmla="*/ 1824037 w 2800945"/>
                <a:gd name="connsiteY68" fmla="*/ 47625 h 285781"/>
                <a:gd name="connsiteX69" fmla="*/ 1781175 w 2800945"/>
                <a:gd name="connsiteY69" fmla="*/ 52387 h 285781"/>
                <a:gd name="connsiteX70" fmla="*/ 1733550 w 2800945"/>
                <a:gd name="connsiteY70" fmla="*/ 71437 h 285781"/>
                <a:gd name="connsiteX71" fmla="*/ 1704975 w 2800945"/>
                <a:gd name="connsiteY71" fmla="*/ 80962 h 285781"/>
                <a:gd name="connsiteX72" fmla="*/ 1638300 w 2800945"/>
                <a:gd name="connsiteY72" fmla="*/ 85725 h 285781"/>
                <a:gd name="connsiteX73" fmla="*/ 1619250 w 2800945"/>
                <a:gd name="connsiteY73" fmla="*/ 90487 h 285781"/>
                <a:gd name="connsiteX74" fmla="*/ 1604962 w 2800945"/>
                <a:gd name="connsiteY74" fmla="*/ 95250 h 285781"/>
                <a:gd name="connsiteX75" fmla="*/ 1476375 w 2800945"/>
                <a:gd name="connsiteY75" fmla="*/ 100012 h 285781"/>
                <a:gd name="connsiteX76" fmla="*/ 1457325 w 2800945"/>
                <a:gd name="connsiteY76" fmla="*/ 104775 h 285781"/>
                <a:gd name="connsiteX77" fmla="*/ 1443037 w 2800945"/>
                <a:gd name="connsiteY77" fmla="*/ 109537 h 285781"/>
                <a:gd name="connsiteX78" fmla="*/ 1323975 w 2800945"/>
                <a:gd name="connsiteY78" fmla="*/ 104775 h 285781"/>
                <a:gd name="connsiteX79" fmla="*/ 1190625 w 2800945"/>
                <a:gd name="connsiteY79" fmla="*/ 109537 h 285781"/>
                <a:gd name="connsiteX80" fmla="*/ 1090612 w 2800945"/>
                <a:gd name="connsiteY80" fmla="*/ 119062 h 285781"/>
                <a:gd name="connsiteX81" fmla="*/ 1076325 w 2800945"/>
                <a:gd name="connsiteY81" fmla="*/ 123825 h 285781"/>
                <a:gd name="connsiteX82" fmla="*/ 1000125 w 2800945"/>
                <a:gd name="connsiteY82" fmla="*/ 114300 h 285781"/>
                <a:gd name="connsiteX83" fmla="*/ 823912 w 2800945"/>
                <a:gd name="connsiteY83" fmla="*/ 109537 h 285781"/>
                <a:gd name="connsiteX84" fmla="*/ 771525 w 2800945"/>
                <a:gd name="connsiteY84" fmla="*/ 95250 h 285781"/>
                <a:gd name="connsiteX85" fmla="*/ 757237 w 2800945"/>
                <a:gd name="connsiteY85" fmla="*/ 90487 h 285781"/>
                <a:gd name="connsiteX86" fmla="*/ 747712 w 2800945"/>
                <a:gd name="connsiteY86" fmla="*/ 76200 h 285781"/>
                <a:gd name="connsiteX87" fmla="*/ 733425 w 2800945"/>
                <a:gd name="connsiteY87" fmla="*/ 71437 h 285781"/>
                <a:gd name="connsiteX88" fmla="*/ 704850 w 2800945"/>
                <a:gd name="connsiteY88" fmla="*/ 57150 h 285781"/>
                <a:gd name="connsiteX89" fmla="*/ 695325 w 2800945"/>
                <a:gd name="connsiteY89" fmla="*/ 52387 h 285781"/>
                <a:gd name="connsiteX90" fmla="*/ 695325 w 2800945"/>
                <a:gd name="connsiteY90" fmla="*/ 52387 h 285781"/>
                <a:gd name="connsiteX91" fmla="*/ 552450 w 2800945"/>
                <a:gd name="connsiteY91" fmla="*/ 52387 h 285781"/>
                <a:gd name="connsiteX92" fmla="*/ 514350 w 2800945"/>
                <a:gd name="connsiteY92" fmla="*/ 42862 h 285781"/>
                <a:gd name="connsiteX93" fmla="*/ 457200 w 2800945"/>
                <a:gd name="connsiteY93" fmla="*/ 38100 h 285781"/>
                <a:gd name="connsiteX94" fmla="*/ 376237 w 2800945"/>
                <a:gd name="connsiteY94" fmla="*/ 52387 h 285781"/>
                <a:gd name="connsiteX95" fmla="*/ 479935 w 2800945"/>
                <a:gd name="connsiteY95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76200 w 2800945"/>
                <a:gd name="connsiteY3" fmla="*/ 52387 h 285781"/>
                <a:gd name="connsiteX4" fmla="*/ 19050 w 2800945"/>
                <a:gd name="connsiteY4" fmla="*/ 66675 h 285781"/>
                <a:gd name="connsiteX5" fmla="*/ 0 w 2800945"/>
                <a:gd name="connsiteY5" fmla="*/ 71437 h 285781"/>
                <a:gd name="connsiteX6" fmla="*/ 76200 w 2800945"/>
                <a:gd name="connsiteY6" fmla="*/ 76200 h 285781"/>
                <a:gd name="connsiteX7" fmla="*/ 257175 w 2800945"/>
                <a:gd name="connsiteY7" fmla="*/ 133350 h 285781"/>
                <a:gd name="connsiteX8" fmla="*/ 285750 w 2800945"/>
                <a:gd name="connsiteY8" fmla="*/ 142875 h 285781"/>
                <a:gd name="connsiteX9" fmla="*/ 523875 w 2800945"/>
                <a:gd name="connsiteY9" fmla="*/ 147637 h 285781"/>
                <a:gd name="connsiteX10" fmla="*/ 542925 w 2800945"/>
                <a:gd name="connsiteY10" fmla="*/ 152400 h 285781"/>
                <a:gd name="connsiteX11" fmla="*/ 571500 w 2800945"/>
                <a:gd name="connsiteY11" fmla="*/ 161925 h 285781"/>
                <a:gd name="connsiteX12" fmla="*/ 600075 w 2800945"/>
                <a:gd name="connsiteY12" fmla="*/ 171450 h 285781"/>
                <a:gd name="connsiteX13" fmla="*/ 723899 w 2800945"/>
                <a:gd name="connsiteY13" fmla="*/ 219074 h 285781"/>
                <a:gd name="connsiteX14" fmla="*/ 800100 w 2800945"/>
                <a:gd name="connsiteY14" fmla="*/ 214313 h 285781"/>
                <a:gd name="connsiteX15" fmla="*/ 828675 w 2800945"/>
                <a:gd name="connsiteY15" fmla="*/ 219074 h 285781"/>
                <a:gd name="connsiteX16" fmla="*/ 881062 w 2800945"/>
                <a:gd name="connsiteY16" fmla="*/ 247650 h 285781"/>
                <a:gd name="connsiteX17" fmla="*/ 1014412 w 2800945"/>
                <a:gd name="connsiteY17" fmla="*/ 280987 h 285781"/>
                <a:gd name="connsiteX18" fmla="*/ 1181100 w 2800945"/>
                <a:gd name="connsiteY18" fmla="*/ 271462 h 285781"/>
                <a:gd name="connsiteX19" fmla="*/ 1323975 w 2800945"/>
                <a:gd name="connsiteY19" fmla="*/ 285750 h 285781"/>
                <a:gd name="connsiteX20" fmla="*/ 1547812 w 2800945"/>
                <a:gd name="connsiteY20" fmla="*/ 266700 h 285781"/>
                <a:gd name="connsiteX21" fmla="*/ 1700212 w 2800945"/>
                <a:gd name="connsiteY21" fmla="*/ 242881 h 285781"/>
                <a:gd name="connsiteX22" fmla="*/ 1757362 w 2800945"/>
                <a:gd name="connsiteY22" fmla="*/ 200025 h 285781"/>
                <a:gd name="connsiteX23" fmla="*/ 1800225 w 2800945"/>
                <a:gd name="connsiteY23" fmla="*/ 185737 h 285781"/>
                <a:gd name="connsiteX24" fmla="*/ 1838325 w 2800945"/>
                <a:gd name="connsiteY24" fmla="*/ 180975 h 285781"/>
                <a:gd name="connsiteX25" fmla="*/ 1833562 w 2800945"/>
                <a:gd name="connsiteY25" fmla="*/ 161925 h 285781"/>
                <a:gd name="connsiteX26" fmla="*/ 1819275 w 2800945"/>
                <a:gd name="connsiteY26" fmla="*/ 157162 h 285781"/>
                <a:gd name="connsiteX27" fmla="*/ 1814512 w 2800945"/>
                <a:gd name="connsiteY27" fmla="*/ 142875 h 285781"/>
                <a:gd name="connsiteX28" fmla="*/ 1828800 w 2800945"/>
                <a:gd name="connsiteY28" fmla="*/ 138112 h 285781"/>
                <a:gd name="connsiteX29" fmla="*/ 1862137 w 2800945"/>
                <a:gd name="connsiteY29" fmla="*/ 147637 h 285781"/>
                <a:gd name="connsiteX30" fmla="*/ 1928812 w 2800945"/>
                <a:gd name="connsiteY30" fmla="*/ 142875 h 285781"/>
                <a:gd name="connsiteX31" fmla="*/ 1971675 w 2800945"/>
                <a:gd name="connsiteY31" fmla="*/ 133350 h 285781"/>
                <a:gd name="connsiteX32" fmla="*/ 2005012 w 2800945"/>
                <a:gd name="connsiteY32" fmla="*/ 128587 h 285781"/>
                <a:gd name="connsiteX33" fmla="*/ 2019300 w 2800945"/>
                <a:gd name="connsiteY33" fmla="*/ 114300 h 285781"/>
                <a:gd name="connsiteX34" fmla="*/ 2043112 w 2800945"/>
                <a:gd name="connsiteY34" fmla="*/ 109537 h 285781"/>
                <a:gd name="connsiteX35" fmla="*/ 2124075 w 2800945"/>
                <a:gd name="connsiteY35" fmla="*/ 114300 h 285781"/>
                <a:gd name="connsiteX36" fmla="*/ 2209800 w 2800945"/>
                <a:gd name="connsiteY36" fmla="*/ 119062 h 285781"/>
                <a:gd name="connsiteX37" fmla="*/ 2238375 w 2800945"/>
                <a:gd name="connsiteY37" fmla="*/ 109537 h 285781"/>
                <a:gd name="connsiteX38" fmla="*/ 2252662 w 2800945"/>
                <a:gd name="connsiteY38" fmla="*/ 100012 h 285781"/>
                <a:gd name="connsiteX39" fmla="*/ 2281237 w 2800945"/>
                <a:gd name="connsiteY39" fmla="*/ 90487 h 285781"/>
                <a:gd name="connsiteX40" fmla="*/ 2376487 w 2800945"/>
                <a:gd name="connsiteY40" fmla="*/ 85725 h 285781"/>
                <a:gd name="connsiteX41" fmla="*/ 2419350 w 2800945"/>
                <a:gd name="connsiteY41" fmla="*/ 66675 h 285781"/>
                <a:gd name="connsiteX42" fmla="*/ 2552700 w 2800945"/>
                <a:gd name="connsiteY42" fmla="*/ 66675 h 285781"/>
                <a:gd name="connsiteX43" fmla="*/ 2581275 w 2800945"/>
                <a:gd name="connsiteY43" fmla="*/ 57150 h 285781"/>
                <a:gd name="connsiteX44" fmla="*/ 2600325 w 2800945"/>
                <a:gd name="connsiteY44" fmla="*/ 52387 h 285781"/>
                <a:gd name="connsiteX45" fmla="*/ 2614612 w 2800945"/>
                <a:gd name="connsiteY45" fmla="*/ 47625 h 285781"/>
                <a:gd name="connsiteX46" fmla="*/ 2724150 w 2800945"/>
                <a:gd name="connsiteY46" fmla="*/ 52387 h 285781"/>
                <a:gd name="connsiteX47" fmla="*/ 2743200 w 2800945"/>
                <a:gd name="connsiteY47" fmla="*/ 61912 h 285781"/>
                <a:gd name="connsiteX48" fmla="*/ 2786062 w 2800945"/>
                <a:gd name="connsiteY48" fmla="*/ 57150 h 285781"/>
                <a:gd name="connsiteX49" fmla="*/ 2771775 w 2800945"/>
                <a:gd name="connsiteY49" fmla="*/ 42862 h 285781"/>
                <a:gd name="connsiteX50" fmla="*/ 2757487 w 2800945"/>
                <a:gd name="connsiteY50" fmla="*/ 38100 h 285781"/>
                <a:gd name="connsiteX51" fmla="*/ 2743200 w 2800945"/>
                <a:gd name="connsiteY51" fmla="*/ 33337 h 285781"/>
                <a:gd name="connsiteX52" fmla="*/ 2614612 w 2800945"/>
                <a:gd name="connsiteY52" fmla="*/ 28575 h 285781"/>
                <a:gd name="connsiteX53" fmla="*/ 2590800 w 2800945"/>
                <a:gd name="connsiteY53" fmla="*/ 23812 h 285781"/>
                <a:gd name="connsiteX54" fmla="*/ 2576512 w 2800945"/>
                <a:gd name="connsiteY54" fmla="*/ 19050 h 285781"/>
                <a:gd name="connsiteX55" fmla="*/ 2481262 w 2800945"/>
                <a:gd name="connsiteY55" fmla="*/ 4762 h 285781"/>
                <a:gd name="connsiteX56" fmla="*/ 2247900 w 2800945"/>
                <a:gd name="connsiteY56" fmla="*/ 0 h 285781"/>
                <a:gd name="connsiteX57" fmla="*/ 2176462 w 2800945"/>
                <a:gd name="connsiteY57" fmla="*/ 4762 h 285781"/>
                <a:gd name="connsiteX58" fmla="*/ 2166937 w 2800945"/>
                <a:gd name="connsiteY58" fmla="*/ 19050 h 285781"/>
                <a:gd name="connsiteX59" fmla="*/ 2133600 w 2800945"/>
                <a:gd name="connsiteY59" fmla="*/ 38100 h 285781"/>
                <a:gd name="connsiteX60" fmla="*/ 2076450 w 2800945"/>
                <a:gd name="connsiteY60" fmla="*/ 23812 h 285781"/>
                <a:gd name="connsiteX61" fmla="*/ 2047875 w 2800945"/>
                <a:gd name="connsiteY61" fmla="*/ 14287 h 285781"/>
                <a:gd name="connsiteX62" fmla="*/ 2033587 w 2800945"/>
                <a:gd name="connsiteY62" fmla="*/ 4762 h 285781"/>
                <a:gd name="connsiteX63" fmla="*/ 1933575 w 2800945"/>
                <a:gd name="connsiteY63" fmla="*/ 9525 h 285781"/>
                <a:gd name="connsiteX64" fmla="*/ 1919287 w 2800945"/>
                <a:gd name="connsiteY64" fmla="*/ 14287 h 285781"/>
                <a:gd name="connsiteX65" fmla="*/ 1900237 w 2800945"/>
                <a:gd name="connsiteY65" fmla="*/ 19050 h 285781"/>
                <a:gd name="connsiteX66" fmla="*/ 1866900 w 2800945"/>
                <a:gd name="connsiteY66" fmla="*/ 23812 h 285781"/>
                <a:gd name="connsiteX67" fmla="*/ 1824037 w 2800945"/>
                <a:gd name="connsiteY67" fmla="*/ 47625 h 285781"/>
                <a:gd name="connsiteX68" fmla="*/ 1781175 w 2800945"/>
                <a:gd name="connsiteY68" fmla="*/ 52387 h 285781"/>
                <a:gd name="connsiteX69" fmla="*/ 1733550 w 2800945"/>
                <a:gd name="connsiteY69" fmla="*/ 71437 h 285781"/>
                <a:gd name="connsiteX70" fmla="*/ 1704975 w 2800945"/>
                <a:gd name="connsiteY70" fmla="*/ 80962 h 285781"/>
                <a:gd name="connsiteX71" fmla="*/ 1638300 w 2800945"/>
                <a:gd name="connsiteY71" fmla="*/ 85725 h 285781"/>
                <a:gd name="connsiteX72" fmla="*/ 1619250 w 2800945"/>
                <a:gd name="connsiteY72" fmla="*/ 90487 h 285781"/>
                <a:gd name="connsiteX73" fmla="*/ 1604962 w 2800945"/>
                <a:gd name="connsiteY73" fmla="*/ 95250 h 285781"/>
                <a:gd name="connsiteX74" fmla="*/ 1476375 w 2800945"/>
                <a:gd name="connsiteY74" fmla="*/ 100012 h 285781"/>
                <a:gd name="connsiteX75" fmla="*/ 1457325 w 2800945"/>
                <a:gd name="connsiteY75" fmla="*/ 104775 h 285781"/>
                <a:gd name="connsiteX76" fmla="*/ 1443037 w 2800945"/>
                <a:gd name="connsiteY76" fmla="*/ 109537 h 285781"/>
                <a:gd name="connsiteX77" fmla="*/ 1323975 w 2800945"/>
                <a:gd name="connsiteY77" fmla="*/ 104775 h 285781"/>
                <a:gd name="connsiteX78" fmla="*/ 1190625 w 2800945"/>
                <a:gd name="connsiteY78" fmla="*/ 109537 h 285781"/>
                <a:gd name="connsiteX79" fmla="*/ 1090612 w 2800945"/>
                <a:gd name="connsiteY79" fmla="*/ 119062 h 285781"/>
                <a:gd name="connsiteX80" fmla="*/ 1076325 w 2800945"/>
                <a:gd name="connsiteY80" fmla="*/ 123825 h 285781"/>
                <a:gd name="connsiteX81" fmla="*/ 1000125 w 2800945"/>
                <a:gd name="connsiteY81" fmla="*/ 114300 h 285781"/>
                <a:gd name="connsiteX82" fmla="*/ 823912 w 2800945"/>
                <a:gd name="connsiteY82" fmla="*/ 109537 h 285781"/>
                <a:gd name="connsiteX83" fmla="*/ 771525 w 2800945"/>
                <a:gd name="connsiteY83" fmla="*/ 95250 h 285781"/>
                <a:gd name="connsiteX84" fmla="*/ 757237 w 2800945"/>
                <a:gd name="connsiteY84" fmla="*/ 90487 h 285781"/>
                <a:gd name="connsiteX85" fmla="*/ 747712 w 2800945"/>
                <a:gd name="connsiteY85" fmla="*/ 76200 h 285781"/>
                <a:gd name="connsiteX86" fmla="*/ 733425 w 2800945"/>
                <a:gd name="connsiteY86" fmla="*/ 71437 h 285781"/>
                <a:gd name="connsiteX87" fmla="*/ 704850 w 2800945"/>
                <a:gd name="connsiteY87" fmla="*/ 57150 h 285781"/>
                <a:gd name="connsiteX88" fmla="*/ 695325 w 2800945"/>
                <a:gd name="connsiteY88" fmla="*/ 52387 h 285781"/>
                <a:gd name="connsiteX89" fmla="*/ 695325 w 2800945"/>
                <a:gd name="connsiteY89" fmla="*/ 52387 h 285781"/>
                <a:gd name="connsiteX90" fmla="*/ 552450 w 2800945"/>
                <a:gd name="connsiteY90" fmla="*/ 52387 h 285781"/>
                <a:gd name="connsiteX91" fmla="*/ 514350 w 2800945"/>
                <a:gd name="connsiteY91" fmla="*/ 42862 h 285781"/>
                <a:gd name="connsiteX92" fmla="*/ 457200 w 2800945"/>
                <a:gd name="connsiteY92" fmla="*/ 38100 h 285781"/>
                <a:gd name="connsiteX93" fmla="*/ 376237 w 2800945"/>
                <a:gd name="connsiteY93" fmla="*/ 52387 h 285781"/>
                <a:gd name="connsiteX94" fmla="*/ 479935 w 2800945"/>
                <a:gd name="connsiteY94" fmla="*/ 143827 h 285781"/>
                <a:gd name="connsiteX0" fmla="*/ 185737 w 2800945"/>
                <a:gd name="connsiteY0" fmla="*/ 52387 h 285781"/>
                <a:gd name="connsiteX1" fmla="*/ 161925 w 2800945"/>
                <a:gd name="connsiteY1" fmla="*/ 80962 h 285781"/>
                <a:gd name="connsiteX2" fmla="*/ 133350 w 2800945"/>
                <a:gd name="connsiteY2" fmla="*/ 95250 h 285781"/>
                <a:gd name="connsiteX3" fmla="*/ 76200 w 2800945"/>
                <a:gd name="connsiteY3" fmla="*/ 52387 h 285781"/>
                <a:gd name="connsiteX4" fmla="*/ 0 w 2800945"/>
                <a:gd name="connsiteY4" fmla="*/ 71437 h 285781"/>
                <a:gd name="connsiteX5" fmla="*/ 76200 w 2800945"/>
                <a:gd name="connsiteY5" fmla="*/ 76200 h 285781"/>
                <a:gd name="connsiteX6" fmla="*/ 257175 w 2800945"/>
                <a:gd name="connsiteY6" fmla="*/ 133350 h 285781"/>
                <a:gd name="connsiteX7" fmla="*/ 285750 w 2800945"/>
                <a:gd name="connsiteY7" fmla="*/ 142875 h 285781"/>
                <a:gd name="connsiteX8" fmla="*/ 523875 w 2800945"/>
                <a:gd name="connsiteY8" fmla="*/ 147637 h 285781"/>
                <a:gd name="connsiteX9" fmla="*/ 542925 w 2800945"/>
                <a:gd name="connsiteY9" fmla="*/ 152400 h 285781"/>
                <a:gd name="connsiteX10" fmla="*/ 571500 w 2800945"/>
                <a:gd name="connsiteY10" fmla="*/ 161925 h 285781"/>
                <a:gd name="connsiteX11" fmla="*/ 600075 w 2800945"/>
                <a:gd name="connsiteY11" fmla="*/ 171450 h 285781"/>
                <a:gd name="connsiteX12" fmla="*/ 723899 w 2800945"/>
                <a:gd name="connsiteY12" fmla="*/ 219074 h 285781"/>
                <a:gd name="connsiteX13" fmla="*/ 800100 w 2800945"/>
                <a:gd name="connsiteY13" fmla="*/ 214313 h 285781"/>
                <a:gd name="connsiteX14" fmla="*/ 828675 w 2800945"/>
                <a:gd name="connsiteY14" fmla="*/ 219074 h 285781"/>
                <a:gd name="connsiteX15" fmla="*/ 881062 w 2800945"/>
                <a:gd name="connsiteY15" fmla="*/ 247650 h 285781"/>
                <a:gd name="connsiteX16" fmla="*/ 1014412 w 2800945"/>
                <a:gd name="connsiteY16" fmla="*/ 280987 h 285781"/>
                <a:gd name="connsiteX17" fmla="*/ 1181100 w 2800945"/>
                <a:gd name="connsiteY17" fmla="*/ 271462 h 285781"/>
                <a:gd name="connsiteX18" fmla="*/ 1323975 w 2800945"/>
                <a:gd name="connsiteY18" fmla="*/ 285750 h 285781"/>
                <a:gd name="connsiteX19" fmla="*/ 1547812 w 2800945"/>
                <a:gd name="connsiteY19" fmla="*/ 266700 h 285781"/>
                <a:gd name="connsiteX20" fmla="*/ 1700212 w 2800945"/>
                <a:gd name="connsiteY20" fmla="*/ 242881 h 285781"/>
                <a:gd name="connsiteX21" fmla="*/ 1757362 w 2800945"/>
                <a:gd name="connsiteY21" fmla="*/ 200025 h 285781"/>
                <a:gd name="connsiteX22" fmla="*/ 1800225 w 2800945"/>
                <a:gd name="connsiteY22" fmla="*/ 185737 h 285781"/>
                <a:gd name="connsiteX23" fmla="*/ 1838325 w 2800945"/>
                <a:gd name="connsiteY23" fmla="*/ 180975 h 285781"/>
                <a:gd name="connsiteX24" fmla="*/ 1833562 w 2800945"/>
                <a:gd name="connsiteY24" fmla="*/ 161925 h 285781"/>
                <a:gd name="connsiteX25" fmla="*/ 1819275 w 2800945"/>
                <a:gd name="connsiteY25" fmla="*/ 157162 h 285781"/>
                <a:gd name="connsiteX26" fmla="*/ 1814512 w 2800945"/>
                <a:gd name="connsiteY26" fmla="*/ 142875 h 285781"/>
                <a:gd name="connsiteX27" fmla="*/ 1828800 w 2800945"/>
                <a:gd name="connsiteY27" fmla="*/ 138112 h 285781"/>
                <a:gd name="connsiteX28" fmla="*/ 1862137 w 2800945"/>
                <a:gd name="connsiteY28" fmla="*/ 147637 h 285781"/>
                <a:gd name="connsiteX29" fmla="*/ 1928812 w 2800945"/>
                <a:gd name="connsiteY29" fmla="*/ 142875 h 285781"/>
                <a:gd name="connsiteX30" fmla="*/ 1971675 w 2800945"/>
                <a:gd name="connsiteY30" fmla="*/ 133350 h 285781"/>
                <a:gd name="connsiteX31" fmla="*/ 2005012 w 2800945"/>
                <a:gd name="connsiteY31" fmla="*/ 128587 h 285781"/>
                <a:gd name="connsiteX32" fmla="*/ 2019300 w 2800945"/>
                <a:gd name="connsiteY32" fmla="*/ 114300 h 285781"/>
                <a:gd name="connsiteX33" fmla="*/ 2043112 w 2800945"/>
                <a:gd name="connsiteY33" fmla="*/ 109537 h 285781"/>
                <a:gd name="connsiteX34" fmla="*/ 2124075 w 2800945"/>
                <a:gd name="connsiteY34" fmla="*/ 114300 h 285781"/>
                <a:gd name="connsiteX35" fmla="*/ 2209800 w 2800945"/>
                <a:gd name="connsiteY35" fmla="*/ 119062 h 285781"/>
                <a:gd name="connsiteX36" fmla="*/ 2238375 w 2800945"/>
                <a:gd name="connsiteY36" fmla="*/ 109537 h 285781"/>
                <a:gd name="connsiteX37" fmla="*/ 2252662 w 2800945"/>
                <a:gd name="connsiteY37" fmla="*/ 100012 h 285781"/>
                <a:gd name="connsiteX38" fmla="*/ 2281237 w 2800945"/>
                <a:gd name="connsiteY38" fmla="*/ 90487 h 285781"/>
                <a:gd name="connsiteX39" fmla="*/ 2376487 w 2800945"/>
                <a:gd name="connsiteY39" fmla="*/ 85725 h 285781"/>
                <a:gd name="connsiteX40" fmla="*/ 2419350 w 2800945"/>
                <a:gd name="connsiteY40" fmla="*/ 66675 h 285781"/>
                <a:gd name="connsiteX41" fmla="*/ 2552700 w 2800945"/>
                <a:gd name="connsiteY41" fmla="*/ 66675 h 285781"/>
                <a:gd name="connsiteX42" fmla="*/ 2581275 w 2800945"/>
                <a:gd name="connsiteY42" fmla="*/ 57150 h 285781"/>
                <a:gd name="connsiteX43" fmla="*/ 2600325 w 2800945"/>
                <a:gd name="connsiteY43" fmla="*/ 52387 h 285781"/>
                <a:gd name="connsiteX44" fmla="*/ 2614612 w 2800945"/>
                <a:gd name="connsiteY44" fmla="*/ 47625 h 285781"/>
                <a:gd name="connsiteX45" fmla="*/ 2724150 w 2800945"/>
                <a:gd name="connsiteY45" fmla="*/ 52387 h 285781"/>
                <a:gd name="connsiteX46" fmla="*/ 2743200 w 2800945"/>
                <a:gd name="connsiteY46" fmla="*/ 61912 h 285781"/>
                <a:gd name="connsiteX47" fmla="*/ 2786062 w 2800945"/>
                <a:gd name="connsiteY47" fmla="*/ 57150 h 285781"/>
                <a:gd name="connsiteX48" fmla="*/ 2771775 w 2800945"/>
                <a:gd name="connsiteY48" fmla="*/ 42862 h 285781"/>
                <a:gd name="connsiteX49" fmla="*/ 2757487 w 2800945"/>
                <a:gd name="connsiteY49" fmla="*/ 38100 h 285781"/>
                <a:gd name="connsiteX50" fmla="*/ 2743200 w 2800945"/>
                <a:gd name="connsiteY50" fmla="*/ 33337 h 285781"/>
                <a:gd name="connsiteX51" fmla="*/ 2614612 w 2800945"/>
                <a:gd name="connsiteY51" fmla="*/ 28575 h 285781"/>
                <a:gd name="connsiteX52" fmla="*/ 2590800 w 2800945"/>
                <a:gd name="connsiteY52" fmla="*/ 23812 h 285781"/>
                <a:gd name="connsiteX53" fmla="*/ 2576512 w 2800945"/>
                <a:gd name="connsiteY53" fmla="*/ 19050 h 285781"/>
                <a:gd name="connsiteX54" fmla="*/ 2481262 w 2800945"/>
                <a:gd name="connsiteY54" fmla="*/ 4762 h 285781"/>
                <a:gd name="connsiteX55" fmla="*/ 2247900 w 2800945"/>
                <a:gd name="connsiteY55" fmla="*/ 0 h 285781"/>
                <a:gd name="connsiteX56" fmla="*/ 2176462 w 2800945"/>
                <a:gd name="connsiteY56" fmla="*/ 4762 h 285781"/>
                <a:gd name="connsiteX57" fmla="*/ 2166937 w 2800945"/>
                <a:gd name="connsiteY57" fmla="*/ 19050 h 285781"/>
                <a:gd name="connsiteX58" fmla="*/ 2133600 w 2800945"/>
                <a:gd name="connsiteY58" fmla="*/ 38100 h 285781"/>
                <a:gd name="connsiteX59" fmla="*/ 2076450 w 2800945"/>
                <a:gd name="connsiteY59" fmla="*/ 23812 h 285781"/>
                <a:gd name="connsiteX60" fmla="*/ 2047875 w 2800945"/>
                <a:gd name="connsiteY60" fmla="*/ 14287 h 285781"/>
                <a:gd name="connsiteX61" fmla="*/ 2033587 w 2800945"/>
                <a:gd name="connsiteY61" fmla="*/ 4762 h 285781"/>
                <a:gd name="connsiteX62" fmla="*/ 1933575 w 2800945"/>
                <a:gd name="connsiteY62" fmla="*/ 9525 h 285781"/>
                <a:gd name="connsiteX63" fmla="*/ 1919287 w 2800945"/>
                <a:gd name="connsiteY63" fmla="*/ 14287 h 285781"/>
                <a:gd name="connsiteX64" fmla="*/ 1900237 w 2800945"/>
                <a:gd name="connsiteY64" fmla="*/ 19050 h 285781"/>
                <a:gd name="connsiteX65" fmla="*/ 1866900 w 2800945"/>
                <a:gd name="connsiteY65" fmla="*/ 23812 h 285781"/>
                <a:gd name="connsiteX66" fmla="*/ 1824037 w 2800945"/>
                <a:gd name="connsiteY66" fmla="*/ 47625 h 285781"/>
                <a:gd name="connsiteX67" fmla="*/ 1781175 w 2800945"/>
                <a:gd name="connsiteY67" fmla="*/ 52387 h 285781"/>
                <a:gd name="connsiteX68" fmla="*/ 1733550 w 2800945"/>
                <a:gd name="connsiteY68" fmla="*/ 71437 h 285781"/>
                <a:gd name="connsiteX69" fmla="*/ 1704975 w 2800945"/>
                <a:gd name="connsiteY69" fmla="*/ 80962 h 285781"/>
                <a:gd name="connsiteX70" fmla="*/ 1638300 w 2800945"/>
                <a:gd name="connsiteY70" fmla="*/ 85725 h 285781"/>
                <a:gd name="connsiteX71" fmla="*/ 1619250 w 2800945"/>
                <a:gd name="connsiteY71" fmla="*/ 90487 h 285781"/>
                <a:gd name="connsiteX72" fmla="*/ 1604962 w 2800945"/>
                <a:gd name="connsiteY72" fmla="*/ 95250 h 285781"/>
                <a:gd name="connsiteX73" fmla="*/ 1476375 w 2800945"/>
                <a:gd name="connsiteY73" fmla="*/ 100012 h 285781"/>
                <a:gd name="connsiteX74" fmla="*/ 1457325 w 2800945"/>
                <a:gd name="connsiteY74" fmla="*/ 104775 h 285781"/>
                <a:gd name="connsiteX75" fmla="*/ 1443037 w 2800945"/>
                <a:gd name="connsiteY75" fmla="*/ 109537 h 285781"/>
                <a:gd name="connsiteX76" fmla="*/ 1323975 w 2800945"/>
                <a:gd name="connsiteY76" fmla="*/ 104775 h 285781"/>
                <a:gd name="connsiteX77" fmla="*/ 1190625 w 2800945"/>
                <a:gd name="connsiteY77" fmla="*/ 109537 h 285781"/>
                <a:gd name="connsiteX78" fmla="*/ 1090612 w 2800945"/>
                <a:gd name="connsiteY78" fmla="*/ 119062 h 285781"/>
                <a:gd name="connsiteX79" fmla="*/ 1076325 w 2800945"/>
                <a:gd name="connsiteY79" fmla="*/ 123825 h 285781"/>
                <a:gd name="connsiteX80" fmla="*/ 1000125 w 2800945"/>
                <a:gd name="connsiteY80" fmla="*/ 114300 h 285781"/>
                <a:gd name="connsiteX81" fmla="*/ 823912 w 2800945"/>
                <a:gd name="connsiteY81" fmla="*/ 109537 h 285781"/>
                <a:gd name="connsiteX82" fmla="*/ 771525 w 2800945"/>
                <a:gd name="connsiteY82" fmla="*/ 95250 h 285781"/>
                <a:gd name="connsiteX83" fmla="*/ 757237 w 2800945"/>
                <a:gd name="connsiteY83" fmla="*/ 90487 h 285781"/>
                <a:gd name="connsiteX84" fmla="*/ 747712 w 2800945"/>
                <a:gd name="connsiteY84" fmla="*/ 76200 h 285781"/>
                <a:gd name="connsiteX85" fmla="*/ 733425 w 2800945"/>
                <a:gd name="connsiteY85" fmla="*/ 71437 h 285781"/>
                <a:gd name="connsiteX86" fmla="*/ 704850 w 2800945"/>
                <a:gd name="connsiteY86" fmla="*/ 57150 h 285781"/>
                <a:gd name="connsiteX87" fmla="*/ 695325 w 2800945"/>
                <a:gd name="connsiteY87" fmla="*/ 52387 h 285781"/>
                <a:gd name="connsiteX88" fmla="*/ 695325 w 2800945"/>
                <a:gd name="connsiteY88" fmla="*/ 52387 h 285781"/>
                <a:gd name="connsiteX89" fmla="*/ 552450 w 2800945"/>
                <a:gd name="connsiteY89" fmla="*/ 52387 h 285781"/>
                <a:gd name="connsiteX90" fmla="*/ 514350 w 2800945"/>
                <a:gd name="connsiteY90" fmla="*/ 42862 h 285781"/>
                <a:gd name="connsiteX91" fmla="*/ 457200 w 2800945"/>
                <a:gd name="connsiteY91" fmla="*/ 38100 h 285781"/>
                <a:gd name="connsiteX92" fmla="*/ 376237 w 2800945"/>
                <a:gd name="connsiteY92" fmla="*/ 52387 h 285781"/>
                <a:gd name="connsiteX93" fmla="*/ 479935 w 2800945"/>
                <a:gd name="connsiteY93" fmla="*/ 143827 h 285781"/>
                <a:gd name="connsiteX0" fmla="*/ 187078 w 2802286"/>
                <a:gd name="connsiteY0" fmla="*/ 52387 h 285781"/>
                <a:gd name="connsiteX1" fmla="*/ 163266 w 2802286"/>
                <a:gd name="connsiteY1" fmla="*/ 80962 h 285781"/>
                <a:gd name="connsiteX2" fmla="*/ 134691 w 2802286"/>
                <a:gd name="connsiteY2" fmla="*/ 95250 h 285781"/>
                <a:gd name="connsiteX3" fmla="*/ 1341 w 2802286"/>
                <a:gd name="connsiteY3" fmla="*/ 71437 h 285781"/>
                <a:gd name="connsiteX4" fmla="*/ 77541 w 2802286"/>
                <a:gd name="connsiteY4" fmla="*/ 76200 h 285781"/>
                <a:gd name="connsiteX5" fmla="*/ 258516 w 2802286"/>
                <a:gd name="connsiteY5" fmla="*/ 133350 h 285781"/>
                <a:gd name="connsiteX6" fmla="*/ 287091 w 2802286"/>
                <a:gd name="connsiteY6" fmla="*/ 142875 h 285781"/>
                <a:gd name="connsiteX7" fmla="*/ 525216 w 2802286"/>
                <a:gd name="connsiteY7" fmla="*/ 147637 h 285781"/>
                <a:gd name="connsiteX8" fmla="*/ 544266 w 2802286"/>
                <a:gd name="connsiteY8" fmla="*/ 152400 h 285781"/>
                <a:gd name="connsiteX9" fmla="*/ 572841 w 2802286"/>
                <a:gd name="connsiteY9" fmla="*/ 161925 h 285781"/>
                <a:gd name="connsiteX10" fmla="*/ 601416 w 2802286"/>
                <a:gd name="connsiteY10" fmla="*/ 171450 h 285781"/>
                <a:gd name="connsiteX11" fmla="*/ 725240 w 2802286"/>
                <a:gd name="connsiteY11" fmla="*/ 219074 h 285781"/>
                <a:gd name="connsiteX12" fmla="*/ 801441 w 2802286"/>
                <a:gd name="connsiteY12" fmla="*/ 214313 h 285781"/>
                <a:gd name="connsiteX13" fmla="*/ 830016 w 2802286"/>
                <a:gd name="connsiteY13" fmla="*/ 219074 h 285781"/>
                <a:gd name="connsiteX14" fmla="*/ 882403 w 2802286"/>
                <a:gd name="connsiteY14" fmla="*/ 247650 h 285781"/>
                <a:gd name="connsiteX15" fmla="*/ 1015753 w 2802286"/>
                <a:gd name="connsiteY15" fmla="*/ 280987 h 285781"/>
                <a:gd name="connsiteX16" fmla="*/ 1182441 w 2802286"/>
                <a:gd name="connsiteY16" fmla="*/ 271462 h 285781"/>
                <a:gd name="connsiteX17" fmla="*/ 1325316 w 2802286"/>
                <a:gd name="connsiteY17" fmla="*/ 285750 h 285781"/>
                <a:gd name="connsiteX18" fmla="*/ 1549153 w 2802286"/>
                <a:gd name="connsiteY18" fmla="*/ 266700 h 285781"/>
                <a:gd name="connsiteX19" fmla="*/ 1701553 w 2802286"/>
                <a:gd name="connsiteY19" fmla="*/ 242881 h 285781"/>
                <a:gd name="connsiteX20" fmla="*/ 1758703 w 2802286"/>
                <a:gd name="connsiteY20" fmla="*/ 200025 h 285781"/>
                <a:gd name="connsiteX21" fmla="*/ 1801566 w 2802286"/>
                <a:gd name="connsiteY21" fmla="*/ 185737 h 285781"/>
                <a:gd name="connsiteX22" fmla="*/ 1839666 w 2802286"/>
                <a:gd name="connsiteY22" fmla="*/ 180975 h 285781"/>
                <a:gd name="connsiteX23" fmla="*/ 1834903 w 2802286"/>
                <a:gd name="connsiteY23" fmla="*/ 161925 h 285781"/>
                <a:gd name="connsiteX24" fmla="*/ 1820616 w 2802286"/>
                <a:gd name="connsiteY24" fmla="*/ 157162 h 285781"/>
                <a:gd name="connsiteX25" fmla="*/ 1815853 w 2802286"/>
                <a:gd name="connsiteY25" fmla="*/ 142875 h 285781"/>
                <a:gd name="connsiteX26" fmla="*/ 1830141 w 2802286"/>
                <a:gd name="connsiteY26" fmla="*/ 138112 h 285781"/>
                <a:gd name="connsiteX27" fmla="*/ 1863478 w 2802286"/>
                <a:gd name="connsiteY27" fmla="*/ 147637 h 285781"/>
                <a:gd name="connsiteX28" fmla="*/ 1930153 w 2802286"/>
                <a:gd name="connsiteY28" fmla="*/ 142875 h 285781"/>
                <a:gd name="connsiteX29" fmla="*/ 1973016 w 2802286"/>
                <a:gd name="connsiteY29" fmla="*/ 133350 h 285781"/>
                <a:gd name="connsiteX30" fmla="*/ 2006353 w 2802286"/>
                <a:gd name="connsiteY30" fmla="*/ 128587 h 285781"/>
                <a:gd name="connsiteX31" fmla="*/ 2020641 w 2802286"/>
                <a:gd name="connsiteY31" fmla="*/ 114300 h 285781"/>
                <a:gd name="connsiteX32" fmla="*/ 2044453 w 2802286"/>
                <a:gd name="connsiteY32" fmla="*/ 109537 h 285781"/>
                <a:gd name="connsiteX33" fmla="*/ 2125416 w 2802286"/>
                <a:gd name="connsiteY33" fmla="*/ 114300 h 285781"/>
                <a:gd name="connsiteX34" fmla="*/ 2211141 w 2802286"/>
                <a:gd name="connsiteY34" fmla="*/ 119062 h 285781"/>
                <a:gd name="connsiteX35" fmla="*/ 2239716 w 2802286"/>
                <a:gd name="connsiteY35" fmla="*/ 109537 h 285781"/>
                <a:gd name="connsiteX36" fmla="*/ 2254003 w 2802286"/>
                <a:gd name="connsiteY36" fmla="*/ 100012 h 285781"/>
                <a:gd name="connsiteX37" fmla="*/ 2282578 w 2802286"/>
                <a:gd name="connsiteY37" fmla="*/ 90487 h 285781"/>
                <a:gd name="connsiteX38" fmla="*/ 2377828 w 2802286"/>
                <a:gd name="connsiteY38" fmla="*/ 85725 h 285781"/>
                <a:gd name="connsiteX39" fmla="*/ 2420691 w 2802286"/>
                <a:gd name="connsiteY39" fmla="*/ 66675 h 285781"/>
                <a:gd name="connsiteX40" fmla="*/ 2554041 w 2802286"/>
                <a:gd name="connsiteY40" fmla="*/ 66675 h 285781"/>
                <a:gd name="connsiteX41" fmla="*/ 2582616 w 2802286"/>
                <a:gd name="connsiteY41" fmla="*/ 57150 h 285781"/>
                <a:gd name="connsiteX42" fmla="*/ 2601666 w 2802286"/>
                <a:gd name="connsiteY42" fmla="*/ 52387 h 285781"/>
                <a:gd name="connsiteX43" fmla="*/ 2615953 w 2802286"/>
                <a:gd name="connsiteY43" fmla="*/ 47625 h 285781"/>
                <a:gd name="connsiteX44" fmla="*/ 2725491 w 2802286"/>
                <a:gd name="connsiteY44" fmla="*/ 52387 h 285781"/>
                <a:gd name="connsiteX45" fmla="*/ 2744541 w 2802286"/>
                <a:gd name="connsiteY45" fmla="*/ 61912 h 285781"/>
                <a:gd name="connsiteX46" fmla="*/ 2787403 w 2802286"/>
                <a:gd name="connsiteY46" fmla="*/ 57150 h 285781"/>
                <a:gd name="connsiteX47" fmla="*/ 2773116 w 2802286"/>
                <a:gd name="connsiteY47" fmla="*/ 42862 h 285781"/>
                <a:gd name="connsiteX48" fmla="*/ 2758828 w 2802286"/>
                <a:gd name="connsiteY48" fmla="*/ 38100 h 285781"/>
                <a:gd name="connsiteX49" fmla="*/ 2744541 w 2802286"/>
                <a:gd name="connsiteY49" fmla="*/ 33337 h 285781"/>
                <a:gd name="connsiteX50" fmla="*/ 2615953 w 2802286"/>
                <a:gd name="connsiteY50" fmla="*/ 28575 h 285781"/>
                <a:gd name="connsiteX51" fmla="*/ 2592141 w 2802286"/>
                <a:gd name="connsiteY51" fmla="*/ 23812 h 285781"/>
                <a:gd name="connsiteX52" fmla="*/ 2577853 w 2802286"/>
                <a:gd name="connsiteY52" fmla="*/ 19050 h 285781"/>
                <a:gd name="connsiteX53" fmla="*/ 2482603 w 2802286"/>
                <a:gd name="connsiteY53" fmla="*/ 4762 h 285781"/>
                <a:gd name="connsiteX54" fmla="*/ 2249241 w 2802286"/>
                <a:gd name="connsiteY54" fmla="*/ 0 h 285781"/>
                <a:gd name="connsiteX55" fmla="*/ 2177803 w 2802286"/>
                <a:gd name="connsiteY55" fmla="*/ 4762 h 285781"/>
                <a:gd name="connsiteX56" fmla="*/ 2168278 w 2802286"/>
                <a:gd name="connsiteY56" fmla="*/ 19050 h 285781"/>
                <a:gd name="connsiteX57" fmla="*/ 2134941 w 2802286"/>
                <a:gd name="connsiteY57" fmla="*/ 38100 h 285781"/>
                <a:gd name="connsiteX58" fmla="*/ 2077791 w 2802286"/>
                <a:gd name="connsiteY58" fmla="*/ 23812 h 285781"/>
                <a:gd name="connsiteX59" fmla="*/ 2049216 w 2802286"/>
                <a:gd name="connsiteY59" fmla="*/ 14287 h 285781"/>
                <a:gd name="connsiteX60" fmla="*/ 2034928 w 2802286"/>
                <a:gd name="connsiteY60" fmla="*/ 4762 h 285781"/>
                <a:gd name="connsiteX61" fmla="*/ 1934916 w 2802286"/>
                <a:gd name="connsiteY61" fmla="*/ 9525 h 285781"/>
                <a:gd name="connsiteX62" fmla="*/ 1920628 w 2802286"/>
                <a:gd name="connsiteY62" fmla="*/ 14287 h 285781"/>
                <a:gd name="connsiteX63" fmla="*/ 1901578 w 2802286"/>
                <a:gd name="connsiteY63" fmla="*/ 19050 h 285781"/>
                <a:gd name="connsiteX64" fmla="*/ 1868241 w 2802286"/>
                <a:gd name="connsiteY64" fmla="*/ 23812 h 285781"/>
                <a:gd name="connsiteX65" fmla="*/ 1825378 w 2802286"/>
                <a:gd name="connsiteY65" fmla="*/ 47625 h 285781"/>
                <a:gd name="connsiteX66" fmla="*/ 1782516 w 2802286"/>
                <a:gd name="connsiteY66" fmla="*/ 52387 h 285781"/>
                <a:gd name="connsiteX67" fmla="*/ 1734891 w 2802286"/>
                <a:gd name="connsiteY67" fmla="*/ 71437 h 285781"/>
                <a:gd name="connsiteX68" fmla="*/ 1706316 w 2802286"/>
                <a:gd name="connsiteY68" fmla="*/ 80962 h 285781"/>
                <a:gd name="connsiteX69" fmla="*/ 1639641 w 2802286"/>
                <a:gd name="connsiteY69" fmla="*/ 85725 h 285781"/>
                <a:gd name="connsiteX70" fmla="*/ 1620591 w 2802286"/>
                <a:gd name="connsiteY70" fmla="*/ 90487 h 285781"/>
                <a:gd name="connsiteX71" fmla="*/ 1606303 w 2802286"/>
                <a:gd name="connsiteY71" fmla="*/ 95250 h 285781"/>
                <a:gd name="connsiteX72" fmla="*/ 1477716 w 2802286"/>
                <a:gd name="connsiteY72" fmla="*/ 100012 h 285781"/>
                <a:gd name="connsiteX73" fmla="*/ 1458666 w 2802286"/>
                <a:gd name="connsiteY73" fmla="*/ 104775 h 285781"/>
                <a:gd name="connsiteX74" fmla="*/ 1444378 w 2802286"/>
                <a:gd name="connsiteY74" fmla="*/ 109537 h 285781"/>
                <a:gd name="connsiteX75" fmla="*/ 1325316 w 2802286"/>
                <a:gd name="connsiteY75" fmla="*/ 104775 h 285781"/>
                <a:gd name="connsiteX76" fmla="*/ 1191966 w 2802286"/>
                <a:gd name="connsiteY76" fmla="*/ 109537 h 285781"/>
                <a:gd name="connsiteX77" fmla="*/ 1091953 w 2802286"/>
                <a:gd name="connsiteY77" fmla="*/ 119062 h 285781"/>
                <a:gd name="connsiteX78" fmla="*/ 1077666 w 2802286"/>
                <a:gd name="connsiteY78" fmla="*/ 123825 h 285781"/>
                <a:gd name="connsiteX79" fmla="*/ 1001466 w 2802286"/>
                <a:gd name="connsiteY79" fmla="*/ 114300 h 285781"/>
                <a:gd name="connsiteX80" fmla="*/ 825253 w 2802286"/>
                <a:gd name="connsiteY80" fmla="*/ 109537 h 285781"/>
                <a:gd name="connsiteX81" fmla="*/ 772866 w 2802286"/>
                <a:gd name="connsiteY81" fmla="*/ 95250 h 285781"/>
                <a:gd name="connsiteX82" fmla="*/ 758578 w 2802286"/>
                <a:gd name="connsiteY82" fmla="*/ 90487 h 285781"/>
                <a:gd name="connsiteX83" fmla="*/ 749053 w 2802286"/>
                <a:gd name="connsiteY83" fmla="*/ 76200 h 285781"/>
                <a:gd name="connsiteX84" fmla="*/ 734766 w 2802286"/>
                <a:gd name="connsiteY84" fmla="*/ 71437 h 285781"/>
                <a:gd name="connsiteX85" fmla="*/ 706191 w 2802286"/>
                <a:gd name="connsiteY85" fmla="*/ 57150 h 285781"/>
                <a:gd name="connsiteX86" fmla="*/ 696666 w 2802286"/>
                <a:gd name="connsiteY86" fmla="*/ 52387 h 285781"/>
                <a:gd name="connsiteX87" fmla="*/ 696666 w 2802286"/>
                <a:gd name="connsiteY87" fmla="*/ 52387 h 285781"/>
                <a:gd name="connsiteX88" fmla="*/ 553791 w 2802286"/>
                <a:gd name="connsiteY88" fmla="*/ 52387 h 285781"/>
                <a:gd name="connsiteX89" fmla="*/ 515691 w 2802286"/>
                <a:gd name="connsiteY89" fmla="*/ 42862 h 285781"/>
                <a:gd name="connsiteX90" fmla="*/ 458541 w 2802286"/>
                <a:gd name="connsiteY90" fmla="*/ 38100 h 285781"/>
                <a:gd name="connsiteX91" fmla="*/ 377578 w 2802286"/>
                <a:gd name="connsiteY91" fmla="*/ 52387 h 285781"/>
                <a:gd name="connsiteX92" fmla="*/ 481276 w 2802286"/>
                <a:gd name="connsiteY92" fmla="*/ 143827 h 285781"/>
                <a:gd name="connsiteX0" fmla="*/ 163266 w 2802286"/>
                <a:gd name="connsiteY0" fmla="*/ 80962 h 285781"/>
                <a:gd name="connsiteX1" fmla="*/ 134691 w 2802286"/>
                <a:gd name="connsiteY1" fmla="*/ 95250 h 285781"/>
                <a:gd name="connsiteX2" fmla="*/ 1341 w 2802286"/>
                <a:gd name="connsiteY2" fmla="*/ 71437 h 285781"/>
                <a:gd name="connsiteX3" fmla="*/ 77541 w 2802286"/>
                <a:gd name="connsiteY3" fmla="*/ 76200 h 285781"/>
                <a:gd name="connsiteX4" fmla="*/ 258516 w 2802286"/>
                <a:gd name="connsiteY4" fmla="*/ 133350 h 285781"/>
                <a:gd name="connsiteX5" fmla="*/ 287091 w 2802286"/>
                <a:gd name="connsiteY5" fmla="*/ 142875 h 285781"/>
                <a:gd name="connsiteX6" fmla="*/ 525216 w 2802286"/>
                <a:gd name="connsiteY6" fmla="*/ 147637 h 285781"/>
                <a:gd name="connsiteX7" fmla="*/ 544266 w 2802286"/>
                <a:gd name="connsiteY7" fmla="*/ 152400 h 285781"/>
                <a:gd name="connsiteX8" fmla="*/ 572841 w 2802286"/>
                <a:gd name="connsiteY8" fmla="*/ 161925 h 285781"/>
                <a:gd name="connsiteX9" fmla="*/ 601416 w 2802286"/>
                <a:gd name="connsiteY9" fmla="*/ 171450 h 285781"/>
                <a:gd name="connsiteX10" fmla="*/ 725240 w 2802286"/>
                <a:gd name="connsiteY10" fmla="*/ 219074 h 285781"/>
                <a:gd name="connsiteX11" fmla="*/ 801441 w 2802286"/>
                <a:gd name="connsiteY11" fmla="*/ 214313 h 285781"/>
                <a:gd name="connsiteX12" fmla="*/ 830016 w 2802286"/>
                <a:gd name="connsiteY12" fmla="*/ 219074 h 285781"/>
                <a:gd name="connsiteX13" fmla="*/ 882403 w 2802286"/>
                <a:gd name="connsiteY13" fmla="*/ 247650 h 285781"/>
                <a:gd name="connsiteX14" fmla="*/ 1015753 w 2802286"/>
                <a:gd name="connsiteY14" fmla="*/ 280987 h 285781"/>
                <a:gd name="connsiteX15" fmla="*/ 1182441 w 2802286"/>
                <a:gd name="connsiteY15" fmla="*/ 271462 h 285781"/>
                <a:gd name="connsiteX16" fmla="*/ 1325316 w 2802286"/>
                <a:gd name="connsiteY16" fmla="*/ 285750 h 285781"/>
                <a:gd name="connsiteX17" fmla="*/ 1549153 w 2802286"/>
                <a:gd name="connsiteY17" fmla="*/ 266700 h 285781"/>
                <a:gd name="connsiteX18" fmla="*/ 1701553 w 2802286"/>
                <a:gd name="connsiteY18" fmla="*/ 242881 h 285781"/>
                <a:gd name="connsiteX19" fmla="*/ 1758703 w 2802286"/>
                <a:gd name="connsiteY19" fmla="*/ 200025 h 285781"/>
                <a:gd name="connsiteX20" fmla="*/ 1801566 w 2802286"/>
                <a:gd name="connsiteY20" fmla="*/ 185737 h 285781"/>
                <a:gd name="connsiteX21" fmla="*/ 1839666 w 2802286"/>
                <a:gd name="connsiteY21" fmla="*/ 180975 h 285781"/>
                <a:gd name="connsiteX22" fmla="*/ 1834903 w 2802286"/>
                <a:gd name="connsiteY22" fmla="*/ 161925 h 285781"/>
                <a:gd name="connsiteX23" fmla="*/ 1820616 w 2802286"/>
                <a:gd name="connsiteY23" fmla="*/ 157162 h 285781"/>
                <a:gd name="connsiteX24" fmla="*/ 1815853 w 2802286"/>
                <a:gd name="connsiteY24" fmla="*/ 142875 h 285781"/>
                <a:gd name="connsiteX25" fmla="*/ 1830141 w 2802286"/>
                <a:gd name="connsiteY25" fmla="*/ 138112 h 285781"/>
                <a:gd name="connsiteX26" fmla="*/ 1863478 w 2802286"/>
                <a:gd name="connsiteY26" fmla="*/ 147637 h 285781"/>
                <a:gd name="connsiteX27" fmla="*/ 1930153 w 2802286"/>
                <a:gd name="connsiteY27" fmla="*/ 142875 h 285781"/>
                <a:gd name="connsiteX28" fmla="*/ 1973016 w 2802286"/>
                <a:gd name="connsiteY28" fmla="*/ 133350 h 285781"/>
                <a:gd name="connsiteX29" fmla="*/ 2006353 w 2802286"/>
                <a:gd name="connsiteY29" fmla="*/ 128587 h 285781"/>
                <a:gd name="connsiteX30" fmla="*/ 2020641 w 2802286"/>
                <a:gd name="connsiteY30" fmla="*/ 114300 h 285781"/>
                <a:gd name="connsiteX31" fmla="*/ 2044453 w 2802286"/>
                <a:gd name="connsiteY31" fmla="*/ 109537 h 285781"/>
                <a:gd name="connsiteX32" fmla="*/ 2125416 w 2802286"/>
                <a:gd name="connsiteY32" fmla="*/ 114300 h 285781"/>
                <a:gd name="connsiteX33" fmla="*/ 2211141 w 2802286"/>
                <a:gd name="connsiteY33" fmla="*/ 119062 h 285781"/>
                <a:gd name="connsiteX34" fmla="*/ 2239716 w 2802286"/>
                <a:gd name="connsiteY34" fmla="*/ 109537 h 285781"/>
                <a:gd name="connsiteX35" fmla="*/ 2254003 w 2802286"/>
                <a:gd name="connsiteY35" fmla="*/ 100012 h 285781"/>
                <a:gd name="connsiteX36" fmla="*/ 2282578 w 2802286"/>
                <a:gd name="connsiteY36" fmla="*/ 90487 h 285781"/>
                <a:gd name="connsiteX37" fmla="*/ 2377828 w 2802286"/>
                <a:gd name="connsiteY37" fmla="*/ 85725 h 285781"/>
                <a:gd name="connsiteX38" fmla="*/ 2420691 w 2802286"/>
                <a:gd name="connsiteY38" fmla="*/ 66675 h 285781"/>
                <a:gd name="connsiteX39" fmla="*/ 2554041 w 2802286"/>
                <a:gd name="connsiteY39" fmla="*/ 66675 h 285781"/>
                <a:gd name="connsiteX40" fmla="*/ 2582616 w 2802286"/>
                <a:gd name="connsiteY40" fmla="*/ 57150 h 285781"/>
                <a:gd name="connsiteX41" fmla="*/ 2601666 w 2802286"/>
                <a:gd name="connsiteY41" fmla="*/ 52387 h 285781"/>
                <a:gd name="connsiteX42" fmla="*/ 2615953 w 2802286"/>
                <a:gd name="connsiteY42" fmla="*/ 47625 h 285781"/>
                <a:gd name="connsiteX43" fmla="*/ 2725491 w 2802286"/>
                <a:gd name="connsiteY43" fmla="*/ 52387 h 285781"/>
                <a:gd name="connsiteX44" fmla="*/ 2744541 w 2802286"/>
                <a:gd name="connsiteY44" fmla="*/ 61912 h 285781"/>
                <a:gd name="connsiteX45" fmla="*/ 2787403 w 2802286"/>
                <a:gd name="connsiteY45" fmla="*/ 57150 h 285781"/>
                <a:gd name="connsiteX46" fmla="*/ 2773116 w 2802286"/>
                <a:gd name="connsiteY46" fmla="*/ 42862 h 285781"/>
                <a:gd name="connsiteX47" fmla="*/ 2758828 w 2802286"/>
                <a:gd name="connsiteY47" fmla="*/ 38100 h 285781"/>
                <a:gd name="connsiteX48" fmla="*/ 2744541 w 2802286"/>
                <a:gd name="connsiteY48" fmla="*/ 33337 h 285781"/>
                <a:gd name="connsiteX49" fmla="*/ 2615953 w 2802286"/>
                <a:gd name="connsiteY49" fmla="*/ 28575 h 285781"/>
                <a:gd name="connsiteX50" fmla="*/ 2592141 w 2802286"/>
                <a:gd name="connsiteY50" fmla="*/ 23812 h 285781"/>
                <a:gd name="connsiteX51" fmla="*/ 2577853 w 2802286"/>
                <a:gd name="connsiteY51" fmla="*/ 19050 h 285781"/>
                <a:gd name="connsiteX52" fmla="*/ 2482603 w 2802286"/>
                <a:gd name="connsiteY52" fmla="*/ 4762 h 285781"/>
                <a:gd name="connsiteX53" fmla="*/ 2249241 w 2802286"/>
                <a:gd name="connsiteY53" fmla="*/ 0 h 285781"/>
                <a:gd name="connsiteX54" fmla="*/ 2177803 w 2802286"/>
                <a:gd name="connsiteY54" fmla="*/ 4762 h 285781"/>
                <a:gd name="connsiteX55" fmla="*/ 2168278 w 2802286"/>
                <a:gd name="connsiteY55" fmla="*/ 19050 h 285781"/>
                <a:gd name="connsiteX56" fmla="*/ 2134941 w 2802286"/>
                <a:gd name="connsiteY56" fmla="*/ 38100 h 285781"/>
                <a:gd name="connsiteX57" fmla="*/ 2077791 w 2802286"/>
                <a:gd name="connsiteY57" fmla="*/ 23812 h 285781"/>
                <a:gd name="connsiteX58" fmla="*/ 2049216 w 2802286"/>
                <a:gd name="connsiteY58" fmla="*/ 14287 h 285781"/>
                <a:gd name="connsiteX59" fmla="*/ 2034928 w 2802286"/>
                <a:gd name="connsiteY59" fmla="*/ 4762 h 285781"/>
                <a:gd name="connsiteX60" fmla="*/ 1934916 w 2802286"/>
                <a:gd name="connsiteY60" fmla="*/ 9525 h 285781"/>
                <a:gd name="connsiteX61" fmla="*/ 1920628 w 2802286"/>
                <a:gd name="connsiteY61" fmla="*/ 14287 h 285781"/>
                <a:gd name="connsiteX62" fmla="*/ 1901578 w 2802286"/>
                <a:gd name="connsiteY62" fmla="*/ 19050 h 285781"/>
                <a:gd name="connsiteX63" fmla="*/ 1868241 w 2802286"/>
                <a:gd name="connsiteY63" fmla="*/ 23812 h 285781"/>
                <a:gd name="connsiteX64" fmla="*/ 1825378 w 2802286"/>
                <a:gd name="connsiteY64" fmla="*/ 47625 h 285781"/>
                <a:gd name="connsiteX65" fmla="*/ 1782516 w 2802286"/>
                <a:gd name="connsiteY65" fmla="*/ 52387 h 285781"/>
                <a:gd name="connsiteX66" fmla="*/ 1734891 w 2802286"/>
                <a:gd name="connsiteY66" fmla="*/ 71437 h 285781"/>
                <a:gd name="connsiteX67" fmla="*/ 1706316 w 2802286"/>
                <a:gd name="connsiteY67" fmla="*/ 80962 h 285781"/>
                <a:gd name="connsiteX68" fmla="*/ 1639641 w 2802286"/>
                <a:gd name="connsiteY68" fmla="*/ 85725 h 285781"/>
                <a:gd name="connsiteX69" fmla="*/ 1620591 w 2802286"/>
                <a:gd name="connsiteY69" fmla="*/ 90487 h 285781"/>
                <a:gd name="connsiteX70" fmla="*/ 1606303 w 2802286"/>
                <a:gd name="connsiteY70" fmla="*/ 95250 h 285781"/>
                <a:gd name="connsiteX71" fmla="*/ 1477716 w 2802286"/>
                <a:gd name="connsiteY71" fmla="*/ 100012 h 285781"/>
                <a:gd name="connsiteX72" fmla="*/ 1458666 w 2802286"/>
                <a:gd name="connsiteY72" fmla="*/ 104775 h 285781"/>
                <a:gd name="connsiteX73" fmla="*/ 1444378 w 2802286"/>
                <a:gd name="connsiteY73" fmla="*/ 109537 h 285781"/>
                <a:gd name="connsiteX74" fmla="*/ 1325316 w 2802286"/>
                <a:gd name="connsiteY74" fmla="*/ 104775 h 285781"/>
                <a:gd name="connsiteX75" fmla="*/ 1191966 w 2802286"/>
                <a:gd name="connsiteY75" fmla="*/ 109537 h 285781"/>
                <a:gd name="connsiteX76" fmla="*/ 1091953 w 2802286"/>
                <a:gd name="connsiteY76" fmla="*/ 119062 h 285781"/>
                <a:gd name="connsiteX77" fmla="*/ 1077666 w 2802286"/>
                <a:gd name="connsiteY77" fmla="*/ 123825 h 285781"/>
                <a:gd name="connsiteX78" fmla="*/ 1001466 w 2802286"/>
                <a:gd name="connsiteY78" fmla="*/ 114300 h 285781"/>
                <a:gd name="connsiteX79" fmla="*/ 825253 w 2802286"/>
                <a:gd name="connsiteY79" fmla="*/ 109537 h 285781"/>
                <a:gd name="connsiteX80" fmla="*/ 772866 w 2802286"/>
                <a:gd name="connsiteY80" fmla="*/ 95250 h 285781"/>
                <a:gd name="connsiteX81" fmla="*/ 758578 w 2802286"/>
                <a:gd name="connsiteY81" fmla="*/ 90487 h 285781"/>
                <a:gd name="connsiteX82" fmla="*/ 749053 w 2802286"/>
                <a:gd name="connsiteY82" fmla="*/ 76200 h 285781"/>
                <a:gd name="connsiteX83" fmla="*/ 734766 w 2802286"/>
                <a:gd name="connsiteY83" fmla="*/ 71437 h 285781"/>
                <a:gd name="connsiteX84" fmla="*/ 706191 w 2802286"/>
                <a:gd name="connsiteY84" fmla="*/ 57150 h 285781"/>
                <a:gd name="connsiteX85" fmla="*/ 696666 w 2802286"/>
                <a:gd name="connsiteY85" fmla="*/ 52387 h 285781"/>
                <a:gd name="connsiteX86" fmla="*/ 696666 w 2802286"/>
                <a:gd name="connsiteY86" fmla="*/ 52387 h 285781"/>
                <a:gd name="connsiteX87" fmla="*/ 553791 w 2802286"/>
                <a:gd name="connsiteY87" fmla="*/ 52387 h 285781"/>
                <a:gd name="connsiteX88" fmla="*/ 515691 w 2802286"/>
                <a:gd name="connsiteY88" fmla="*/ 42862 h 285781"/>
                <a:gd name="connsiteX89" fmla="*/ 458541 w 2802286"/>
                <a:gd name="connsiteY89" fmla="*/ 38100 h 285781"/>
                <a:gd name="connsiteX90" fmla="*/ 377578 w 2802286"/>
                <a:gd name="connsiteY90" fmla="*/ 52387 h 285781"/>
                <a:gd name="connsiteX91" fmla="*/ 481276 w 2802286"/>
                <a:gd name="connsiteY91" fmla="*/ 143827 h 285781"/>
                <a:gd name="connsiteX0" fmla="*/ 134691 w 2802286"/>
                <a:gd name="connsiteY0" fmla="*/ 95250 h 285781"/>
                <a:gd name="connsiteX1" fmla="*/ 1341 w 2802286"/>
                <a:gd name="connsiteY1" fmla="*/ 71437 h 285781"/>
                <a:gd name="connsiteX2" fmla="*/ 77541 w 2802286"/>
                <a:gd name="connsiteY2" fmla="*/ 76200 h 285781"/>
                <a:gd name="connsiteX3" fmla="*/ 258516 w 2802286"/>
                <a:gd name="connsiteY3" fmla="*/ 133350 h 285781"/>
                <a:gd name="connsiteX4" fmla="*/ 287091 w 2802286"/>
                <a:gd name="connsiteY4" fmla="*/ 142875 h 285781"/>
                <a:gd name="connsiteX5" fmla="*/ 525216 w 2802286"/>
                <a:gd name="connsiteY5" fmla="*/ 147637 h 285781"/>
                <a:gd name="connsiteX6" fmla="*/ 544266 w 2802286"/>
                <a:gd name="connsiteY6" fmla="*/ 152400 h 285781"/>
                <a:gd name="connsiteX7" fmla="*/ 572841 w 2802286"/>
                <a:gd name="connsiteY7" fmla="*/ 161925 h 285781"/>
                <a:gd name="connsiteX8" fmla="*/ 601416 w 2802286"/>
                <a:gd name="connsiteY8" fmla="*/ 171450 h 285781"/>
                <a:gd name="connsiteX9" fmla="*/ 725240 w 2802286"/>
                <a:gd name="connsiteY9" fmla="*/ 219074 h 285781"/>
                <a:gd name="connsiteX10" fmla="*/ 801441 w 2802286"/>
                <a:gd name="connsiteY10" fmla="*/ 214313 h 285781"/>
                <a:gd name="connsiteX11" fmla="*/ 830016 w 2802286"/>
                <a:gd name="connsiteY11" fmla="*/ 219074 h 285781"/>
                <a:gd name="connsiteX12" fmla="*/ 882403 w 2802286"/>
                <a:gd name="connsiteY12" fmla="*/ 247650 h 285781"/>
                <a:gd name="connsiteX13" fmla="*/ 1015753 w 2802286"/>
                <a:gd name="connsiteY13" fmla="*/ 280987 h 285781"/>
                <a:gd name="connsiteX14" fmla="*/ 1182441 w 2802286"/>
                <a:gd name="connsiteY14" fmla="*/ 271462 h 285781"/>
                <a:gd name="connsiteX15" fmla="*/ 1325316 w 2802286"/>
                <a:gd name="connsiteY15" fmla="*/ 285750 h 285781"/>
                <a:gd name="connsiteX16" fmla="*/ 1549153 w 2802286"/>
                <a:gd name="connsiteY16" fmla="*/ 266700 h 285781"/>
                <a:gd name="connsiteX17" fmla="*/ 1701553 w 2802286"/>
                <a:gd name="connsiteY17" fmla="*/ 242881 h 285781"/>
                <a:gd name="connsiteX18" fmla="*/ 1758703 w 2802286"/>
                <a:gd name="connsiteY18" fmla="*/ 200025 h 285781"/>
                <a:gd name="connsiteX19" fmla="*/ 1801566 w 2802286"/>
                <a:gd name="connsiteY19" fmla="*/ 185737 h 285781"/>
                <a:gd name="connsiteX20" fmla="*/ 1839666 w 2802286"/>
                <a:gd name="connsiteY20" fmla="*/ 180975 h 285781"/>
                <a:gd name="connsiteX21" fmla="*/ 1834903 w 2802286"/>
                <a:gd name="connsiteY21" fmla="*/ 161925 h 285781"/>
                <a:gd name="connsiteX22" fmla="*/ 1820616 w 2802286"/>
                <a:gd name="connsiteY22" fmla="*/ 157162 h 285781"/>
                <a:gd name="connsiteX23" fmla="*/ 1815853 w 2802286"/>
                <a:gd name="connsiteY23" fmla="*/ 142875 h 285781"/>
                <a:gd name="connsiteX24" fmla="*/ 1830141 w 2802286"/>
                <a:gd name="connsiteY24" fmla="*/ 138112 h 285781"/>
                <a:gd name="connsiteX25" fmla="*/ 1863478 w 2802286"/>
                <a:gd name="connsiteY25" fmla="*/ 147637 h 285781"/>
                <a:gd name="connsiteX26" fmla="*/ 1930153 w 2802286"/>
                <a:gd name="connsiteY26" fmla="*/ 142875 h 285781"/>
                <a:gd name="connsiteX27" fmla="*/ 1973016 w 2802286"/>
                <a:gd name="connsiteY27" fmla="*/ 133350 h 285781"/>
                <a:gd name="connsiteX28" fmla="*/ 2006353 w 2802286"/>
                <a:gd name="connsiteY28" fmla="*/ 128587 h 285781"/>
                <a:gd name="connsiteX29" fmla="*/ 2020641 w 2802286"/>
                <a:gd name="connsiteY29" fmla="*/ 114300 h 285781"/>
                <a:gd name="connsiteX30" fmla="*/ 2044453 w 2802286"/>
                <a:gd name="connsiteY30" fmla="*/ 109537 h 285781"/>
                <a:gd name="connsiteX31" fmla="*/ 2125416 w 2802286"/>
                <a:gd name="connsiteY31" fmla="*/ 114300 h 285781"/>
                <a:gd name="connsiteX32" fmla="*/ 2211141 w 2802286"/>
                <a:gd name="connsiteY32" fmla="*/ 119062 h 285781"/>
                <a:gd name="connsiteX33" fmla="*/ 2239716 w 2802286"/>
                <a:gd name="connsiteY33" fmla="*/ 109537 h 285781"/>
                <a:gd name="connsiteX34" fmla="*/ 2254003 w 2802286"/>
                <a:gd name="connsiteY34" fmla="*/ 100012 h 285781"/>
                <a:gd name="connsiteX35" fmla="*/ 2282578 w 2802286"/>
                <a:gd name="connsiteY35" fmla="*/ 90487 h 285781"/>
                <a:gd name="connsiteX36" fmla="*/ 2377828 w 2802286"/>
                <a:gd name="connsiteY36" fmla="*/ 85725 h 285781"/>
                <a:gd name="connsiteX37" fmla="*/ 2420691 w 2802286"/>
                <a:gd name="connsiteY37" fmla="*/ 66675 h 285781"/>
                <a:gd name="connsiteX38" fmla="*/ 2554041 w 2802286"/>
                <a:gd name="connsiteY38" fmla="*/ 66675 h 285781"/>
                <a:gd name="connsiteX39" fmla="*/ 2582616 w 2802286"/>
                <a:gd name="connsiteY39" fmla="*/ 57150 h 285781"/>
                <a:gd name="connsiteX40" fmla="*/ 2601666 w 2802286"/>
                <a:gd name="connsiteY40" fmla="*/ 52387 h 285781"/>
                <a:gd name="connsiteX41" fmla="*/ 2615953 w 2802286"/>
                <a:gd name="connsiteY41" fmla="*/ 47625 h 285781"/>
                <a:gd name="connsiteX42" fmla="*/ 2725491 w 2802286"/>
                <a:gd name="connsiteY42" fmla="*/ 52387 h 285781"/>
                <a:gd name="connsiteX43" fmla="*/ 2744541 w 2802286"/>
                <a:gd name="connsiteY43" fmla="*/ 61912 h 285781"/>
                <a:gd name="connsiteX44" fmla="*/ 2787403 w 2802286"/>
                <a:gd name="connsiteY44" fmla="*/ 57150 h 285781"/>
                <a:gd name="connsiteX45" fmla="*/ 2773116 w 2802286"/>
                <a:gd name="connsiteY45" fmla="*/ 42862 h 285781"/>
                <a:gd name="connsiteX46" fmla="*/ 2758828 w 2802286"/>
                <a:gd name="connsiteY46" fmla="*/ 38100 h 285781"/>
                <a:gd name="connsiteX47" fmla="*/ 2744541 w 2802286"/>
                <a:gd name="connsiteY47" fmla="*/ 33337 h 285781"/>
                <a:gd name="connsiteX48" fmla="*/ 2615953 w 2802286"/>
                <a:gd name="connsiteY48" fmla="*/ 28575 h 285781"/>
                <a:gd name="connsiteX49" fmla="*/ 2592141 w 2802286"/>
                <a:gd name="connsiteY49" fmla="*/ 23812 h 285781"/>
                <a:gd name="connsiteX50" fmla="*/ 2577853 w 2802286"/>
                <a:gd name="connsiteY50" fmla="*/ 19050 h 285781"/>
                <a:gd name="connsiteX51" fmla="*/ 2482603 w 2802286"/>
                <a:gd name="connsiteY51" fmla="*/ 4762 h 285781"/>
                <a:gd name="connsiteX52" fmla="*/ 2249241 w 2802286"/>
                <a:gd name="connsiteY52" fmla="*/ 0 h 285781"/>
                <a:gd name="connsiteX53" fmla="*/ 2177803 w 2802286"/>
                <a:gd name="connsiteY53" fmla="*/ 4762 h 285781"/>
                <a:gd name="connsiteX54" fmla="*/ 2168278 w 2802286"/>
                <a:gd name="connsiteY54" fmla="*/ 19050 h 285781"/>
                <a:gd name="connsiteX55" fmla="*/ 2134941 w 2802286"/>
                <a:gd name="connsiteY55" fmla="*/ 38100 h 285781"/>
                <a:gd name="connsiteX56" fmla="*/ 2077791 w 2802286"/>
                <a:gd name="connsiteY56" fmla="*/ 23812 h 285781"/>
                <a:gd name="connsiteX57" fmla="*/ 2049216 w 2802286"/>
                <a:gd name="connsiteY57" fmla="*/ 14287 h 285781"/>
                <a:gd name="connsiteX58" fmla="*/ 2034928 w 2802286"/>
                <a:gd name="connsiteY58" fmla="*/ 4762 h 285781"/>
                <a:gd name="connsiteX59" fmla="*/ 1934916 w 2802286"/>
                <a:gd name="connsiteY59" fmla="*/ 9525 h 285781"/>
                <a:gd name="connsiteX60" fmla="*/ 1920628 w 2802286"/>
                <a:gd name="connsiteY60" fmla="*/ 14287 h 285781"/>
                <a:gd name="connsiteX61" fmla="*/ 1901578 w 2802286"/>
                <a:gd name="connsiteY61" fmla="*/ 19050 h 285781"/>
                <a:gd name="connsiteX62" fmla="*/ 1868241 w 2802286"/>
                <a:gd name="connsiteY62" fmla="*/ 23812 h 285781"/>
                <a:gd name="connsiteX63" fmla="*/ 1825378 w 2802286"/>
                <a:gd name="connsiteY63" fmla="*/ 47625 h 285781"/>
                <a:gd name="connsiteX64" fmla="*/ 1782516 w 2802286"/>
                <a:gd name="connsiteY64" fmla="*/ 52387 h 285781"/>
                <a:gd name="connsiteX65" fmla="*/ 1734891 w 2802286"/>
                <a:gd name="connsiteY65" fmla="*/ 71437 h 285781"/>
                <a:gd name="connsiteX66" fmla="*/ 1706316 w 2802286"/>
                <a:gd name="connsiteY66" fmla="*/ 80962 h 285781"/>
                <a:gd name="connsiteX67" fmla="*/ 1639641 w 2802286"/>
                <a:gd name="connsiteY67" fmla="*/ 85725 h 285781"/>
                <a:gd name="connsiteX68" fmla="*/ 1620591 w 2802286"/>
                <a:gd name="connsiteY68" fmla="*/ 90487 h 285781"/>
                <a:gd name="connsiteX69" fmla="*/ 1606303 w 2802286"/>
                <a:gd name="connsiteY69" fmla="*/ 95250 h 285781"/>
                <a:gd name="connsiteX70" fmla="*/ 1477716 w 2802286"/>
                <a:gd name="connsiteY70" fmla="*/ 100012 h 285781"/>
                <a:gd name="connsiteX71" fmla="*/ 1458666 w 2802286"/>
                <a:gd name="connsiteY71" fmla="*/ 104775 h 285781"/>
                <a:gd name="connsiteX72" fmla="*/ 1444378 w 2802286"/>
                <a:gd name="connsiteY72" fmla="*/ 109537 h 285781"/>
                <a:gd name="connsiteX73" fmla="*/ 1325316 w 2802286"/>
                <a:gd name="connsiteY73" fmla="*/ 104775 h 285781"/>
                <a:gd name="connsiteX74" fmla="*/ 1191966 w 2802286"/>
                <a:gd name="connsiteY74" fmla="*/ 109537 h 285781"/>
                <a:gd name="connsiteX75" fmla="*/ 1091953 w 2802286"/>
                <a:gd name="connsiteY75" fmla="*/ 119062 h 285781"/>
                <a:gd name="connsiteX76" fmla="*/ 1077666 w 2802286"/>
                <a:gd name="connsiteY76" fmla="*/ 123825 h 285781"/>
                <a:gd name="connsiteX77" fmla="*/ 1001466 w 2802286"/>
                <a:gd name="connsiteY77" fmla="*/ 114300 h 285781"/>
                <a:gd name="connsiteX78" fmla="*/ 825253 w 2802286"/>
                <a:gd name="connsiteY78" fmla="*/ 109537 h 285781"/>
                <a:gd name="connsiteX79" fmla="*/ 772866 w 2802286"/>
                <a:gd name="connsiteY79" fmla="*/ 95250 h 285781"/>
                <a:gd name="connsiteX80" fmla="*/ 758578 w 2802286"/>
                <a:gd name="connsiteY80" fmla="*/ 90487 h 285781"/>
                <a:gd name="connsiteX81" fmla="*/ 749053 w 2802286"/>
                <a:gd name="connsiteY81" fmla="*/ 76200 h 285781"/>
                <a:gd name="connsiteX82" fmla="*/ 734766 w 2802286"/>
                <a:gd name="connsiteY82" fmla="*/ 71437 h 285781"/>
                <a:gd name="connsiteX83" fmla="*/ 706191 w 2802286"/>
                <a:gd name="connsiteY83" fmla="*/ 57150 h 285781"/>
                <a:gd name="connsiteX84" fmla="*/ 696666 w 2802286"/>
                <a:gd name="connsiteY84" fmla="*/ 52387 h 285781"/>
                <a:gd name="connsiteX85" fmla="*/ 696666 w 2802286"/>
                <a:gd name="connsiteY85" fmla="*/ 52387 h 285781"/>
                <a:gd name="connsiteX86" fmla="*/ 553791 w 2802286"/>
                <a:gd name="connsiteY86" fmla="*/ 52387 h 285781"/>
                <a:gd name="connsiteX87" fmla="*/ 515691 w 2802286"/>
                <a:gd name="connsiteY87" fmla="*/ 42862 h 285781"/>
                <a:gd name="connsiteX88" fmla="*/ 458541 w 2802286"/>
                <a:gd name="connsiteY88" fmla="*/ 38100 h 285781"/>
                <a:gd name="connsiteX89" fmla="*/ 377578 w 2802286"/>
                <a:gd name="connsiteY89" fmla="*/ 52387 h 285781"/>
                <a:gd name="connsiteX90" fmla="*/ 481276 w 2802286"/>
                <a:gd name="connsiteY90" fmla="*/ 143827 h 285781"/>
                <a:gd name="connsiteX0" fmla="*/ 57150 w 2724745"/>
                <a:gd name="connsiteY0" fmla="*/ 95250 h 285781"/>
                <a:gd name="connsiteX1" fmla="*/ 0 w 2724745"/>
                <a:gd name="connsiteY1" fmla="*/ 76200 h 285781"/>
                <a:gd name="connsiteX2" fmla="*/ 180975 w 2724745"/>
                <a:gd name="connsiteY2" fmla="*/ 133350 h 285781"/>
                <a:gd name="connsiteX3" fmla="*/ 209550 w 2724745"/>
                <a:gd name="connsiteY3" fmla="*/ 142875 h 285781"/>
                <a:gd name="connsiteX4" fmla="*/ 447675 w 2724745"/>
                <a:gd name="connsiteY4" fmla="*/ 147637 h 285781"/>
                <a:gd name="connsiteX5" fmla="*/ 466725 w 2724745"/>
                <a:gd name="connsiteY5" fmla="*/ 152400 h 285781"/>
                <a:gd name="connsiteX6" fmla="*/ 495300 w 2724745"/>
                <a:gd name="connsiteY6" fmla="*/ 161925 h 285781"/>
                <a:gd name="connsiteX7" fmla="*/ 523875 w 2724745"/>
                <a:gd name="connsiteY7" fmla="*/ 171450 h 285781"/>
                <a:gd name="connsiteX8" fmla="*/ 647699 w 2724745"/>
                <a:gd name="connsiteY8" fmla="*/ 219074 h 285781"/>
                <a:gd name="connsiteX9" fmla="*/ 723900 w 2724745"/>
                <a:gd name="connsiteY9" fmla="*/ 214313 h 285781"/>
                <a:gd name="connsiteX10" fmla="*/ 752475 w 2724745"/>
                <a:gd name="connsiteY10" fmla="*/ 219074 h 285781"/>
                <a:gd name="connsiteX11" fmla="*/ 804862 w 2724745"/>
                <a:gd name="connsiteY11" fmla="*/ 247650 h 285781"/>
                <a:gd name="connsiteX12" fmla="*/ 938212 w 2724745"/>
                <a:gd name="connsiteY12" fmla="*/ 280987 h 285781"/>
                <a:gd name="connsiteX13" fmla="*/ 1104900 w 2724745"/>
                <a:gd name="connsiteY13" fmla="*/ 271462 h 285781"/>
                <a:gd name="connsiteX14" fmla="*/ 1247775 w 2724745"/>
                <a:gd name="connsiteY14" fmla="*/ 285750 h 285781"/>
                <a:gd name="connsiteX15" fmla="*/ 1471612 w 2724745"/>
                <a:gd name="connsiteY15" fmla="*/ 266700 h 285781"/>
                <a:gd name="connsiteX16" fmla="*/ 1624012 w 2724745"/>
                <a:gd name="connsiteY16" fmla="*/ 242881 h 285781"/>
                <a:gd name="connsiteX17" fmla="*/ 1681162 w 2724745"/>
                <a:gd name="connsiteY17" fmla="*/ 200025 h 285781"/>
                <a:gd name="connsiteX18" fmla="*/ 1724025 w 2724745"/>
                <a:gd name="connsiteY18" fmla="*/ 185737 h 285781"/>
                <a:gd name="connsiteX19" fmla="*/ 1762125 w 2724745"/>
                <a:gd name="connsiteY19" fmla="*/ 180975 h 285781"/>
                <a:gd name="connsiteX20" fmla="*/ 1757362 w 2724745"/>
                <a:gd name="connsiteY20" fmla="*/ 161925 h 285781"/>
                <a:gd name="connsiteX21" fmla="*/ 1743075 w 2724745"/>
                <a:gd name="connsiteY21" fmla="*/ 157162 h 285781"/>
                <a:gd name="connsiteX22" fmla="*/ 1738312 w 2724745"/>
                <a:gd name="connsiteY22" fmla="*/ 142875 h 285781"/>
                <a:gd name="connsiteX23" fmla="*/ 1752600 w 2724745"/>
                <a:gd name="connsiteY23" fmla="*/ 138112 h 285781"/>
                <a:gd name="connsiteX24" fmla="*/ 1785937 w 2724745"/>
                <a:gd name="connsiteY24" fmla="*/ 147637 h 285781"/>
                <a:gd name="connsiteX25" fmla="*/ 1852612 w 2724745"/>
                <a:gd name="connsiteY25" fmla="*/ 142875 h 285781"/>
                <a:gd name="connsiteX26" fmla="*/ 1895475 w 2724745"/>
                <a:gd name="connsiteY26" fmla="*/ 133350 h 285781"/>
                <a:gd name="connsiteX27" fmla="*/ 1928812 w 2724745"/>
                <a:gd name="connsiteY27" fmla="*/ 128587 h 285781"/>
                <a:gd name="connsiteX28" fmla="*/ 1943100 w 2724745"/>
                <a:gd name="connsiteY28" fmla="*/ 114300 h 285781"/>
                <a:gd name="connsiteX29" fmla="*/ 1966912 w 2724745"/>
                <a:gd name="connsiteY29" fmla="*/ 109537 h 285781"/>
                <a:gd name="connsiteX30" fmla="*/ 2047875 w 2724745"/>
                <a:gd name="connsiteY30" fmla="*/ 114300 h 285781"/>
                <a:gd name="connsiteX31" fmla="*/ 2133600 w 2724745"/>
                <a:gd name="connsiteY31" fmla="*/ 119062 h 285781"/>
                <a:gd name="connsiteX32" fmla="*/ 2162175 w 2724745"/>
                <a:gd name="connsiteY32" fmla="*/ 109537 h 285781"/>
                <a:gd name="connsiteX33" fmla="*/ 2176462 w 2724745"/>
                <a:gd name="connsiteY33" fmla="*/ 100012 h 285781"/>
                <a:gd name="connsiteX34" fmla="*/ 2205037 w 2724745"/>
                <a:gd name="connsiteY34" fmla="*/ 90487 h 285781"/>
                <a:gd name="connsiteX35" fmla="*/ 2300287 w 2724745"/>
                <a:gd name="connsiteY35" fmla="*/ 85725 h 285781"/>
                <a:gd name="connsiteX36" fmla="*/ 2343150 w 2724745"/>
                <a:gd name="connsiteY36" fmla="*/ 66675 h 285781"/>
                <a:gd name="connsiteX37" fmla="*/ 2476500 w 2724745"/>
                <a:gd name="connsiteY37" fmla="*/ 66675 h 285781"/>
                <a:gd name="connsiteX38" fmla="*/ 2505075 w 2724745"/>
                <a:gd name="connsiteY38" fmla="*/ 57150 h 285781"/>
                <a:gd name="connsiteX39" fmla="*/ 2524125 w 2724745"/>
                <a:gd name="connsiteY39" fmla="*/ 52387 h 285781"/>
                <a:gd name="connsiteX40" fmla="*/ 2538412 w 2724745"/>
                <a:gd name="connsiteY40" fmla="*/ 47625 h 285781"/>
                <a:gd name="connsiteX41" fmla="*/ 2647950 w 2724745"/>
                <a:gd name="connsiteY41" fmla="*/ 52387 h 285781"/>
                <a:gd name="connsiteX42" fmla="*/ 2667000 w 2724745"/>
                <a:gd name="connsiteY42" fmla="*/ 61912 h 285781"/>
                <a:gd name="connsiteX43" fmla="*/ 2709862 w 2724745"/>
                <a:gd name="connsiteY43" fmla="*/ 57150 h 285781"/>
                <a:gd name="connsiteX44" fmla="*/ 2695575 w 2724745"/>
                <a:gd name="connsiteY44" fmla="*/ 42862 h 285781"/>
                <a:gd name="connsiteX45" fmla="*/ 2681287 w 2724745"/>
                <a:gd name="connsiteY45" fmla="*/ 38100 h 285781"/>
                <a:gd name="connsiteX46" fmla="*/ 2667000 w 2724745"/>
                <a:gd name="connsiteY46" fmla="*/ 33337 h 285781"/>
                <a:gd name="connsiteX47" fmla="*/ 2538412 w 2724745"/>
                <a:gd name="connsiteY47" fmla="*/ 28575 h 285781"/>
                <a:gd name="connsiteX48" fmla="*/ 2514600 w 2724745"/>
                <a:gd name="connsiteY48" fmla="*/ 23812 h 285781"/>
                <a:gd name="connsiteX49" fmla="*/ 2500312 w 2724745"/>
                <a:gd name="connsiteY49" fmla="*/ 19050 h 285781"/>
                <a:gd name="connsiteX50" fmla="*/ 2405062 w 2724745"/>
                <a:gd name="connsiteY50" fmla="*/ 4762 h 285781"/>
                <a:gd name="connsiteX51" fmla="*/ 2171700 w 2724745"/>
                <a:gd name="connsiteY51" fmla="*/ 0 h 285781"/>
                <a:gd name="connsiteX52" fmla="*/ 2100262 w 2724745"/>
                <a:gd name="connsiteY52" fmla="*/ 4762 h 285781"/>
                <a:gd name="connsiteX53" fmla="*/ 2090737 w 2724745"/>
                <a:gd name="connsiteY53" fmla="*/ 19050 h 285781"/>
                <a:gd name="connsiteX54" fmla="*/ 2057400 w 2724745"/>
                <a:gd name="connsiteY54" fmla="*/ 38100 h 285781"/>
                <a:gd name="connsiteX55" fmla="*/ 2000250 w 2724745"/>
                <a:gd name="connsiteY55" fmla="*/ 23812 h 285781"/>
                <a:gd name="connsiteX56" fmla="*/ 1971675 w 2724745"/>
                <a:gd name="connsiteY56" fmla="*/ 14287 h 285781"/>
                <a:gd name="connsiteX57" fmla="*/ 1957387 w 2724745"/>
                <a:gd name="connsiteY57" fmla="*/ 4762 h 285781"/>
                <a:gd name="connsiteX58" fmla="*/ 1857375 w 2724745"/>
                <a:gd name="connsiteY58" fmla="*/ 9525 h 285781"/>
                <a:gd name="connsiteX59" fmla="*/ 1843087 w 2724745"/>
                <a:gd name="connsiteY59" fmla="*/ 14287 h 285781"/>
                <a:gd name="connsiteX60" fmla="*/ 1824037 w 2724745"/>
                <a:gd name="connsiteY60" fmla="*/ 19050 h 285781"/>
                <a:gd name="connsiteX61" fmla="*/ 1790700 w 2724745"/>
                <a:gd name="connsiteY61" fmla="*/ 23812 h 285781"/>
                <a:gd name="connsiteX62" fmla="*/ 1747837 w 2724745"/>
                <a:gd name="connsiteY62" fmla="*/ 47625 h 285781"/>
                <a:gd name="connsiteX63" fmla="*/ 1704975 w 2724745"/>
                <a:gd name="connsiteY63" fmla="*/ 52387 h 285781"/>
                <a:gd name="connsiteX64" fmla="*/ 1657350 w 2724745"/>
                <a:gd name="connsiteY64" fmla="*/ 71437 h 285781"/>
                <a:gd name="connsiteX65" fmla="*/ 1628775 w 2724745"/>
                <a:gd name="connsiteY65" fmla="*/ 80962 h 285781"/>
                <a:gd name="connsiteX66" fmla="*/ 1562100 w 2724745"/>
                <a:gd name="connsiteY66" fmla="*/ 85725 h 285781"/>
                <a:gd name="connsiteX67" fmla="*/ 1543050 w 2724745"/>
                <a:gd name="connsiteY67" fmla="*/ 90487 h 285781"/>
                <a:gd name="connsiteX68" fmla="*/ 1528762 w 2724745"/>
                <a:gd name="connsiteY68" fmla="*/ 95250 h 285781"/>
                <a:gd name="connsiteX69" fmla="*/ 1400175 w 2724745"/>
                <a:gd name="connsiteY69" fmla="*/ 100012 h 285781"/>
                <a:gd name="connsiteX70" fmla="*/ 1381125 w 2724745"/>
                <a:gd name="connsiteY70" fmla="*/ 104775 h 285781"/>
                <a:gd name="connsiteX71" fmla="*/ 1366837 w 2724745"/>
                <a:gd name="connsiteY71" fmla="*/ 109537 h 285781"/>
                <a:gd name="connsiteX72" fmla="*/ 1247775 w 2724745"/>
                <a:gd name="connsiteY72" fmla="*/ 104775 h 285781"/>
                <a:gd name="connsiteX73" fmla="*/ 1114425 w 2724745"/>
                <a:gd name="connsiteY73" fmla="*/ 109537 h 285781"/>
                <a:gd name="connsiteX74" fmla="*/ 1014412 w 2724745"/>
                <a:gd name="connsiteY74" fmla="*/ 119062 h 285781"/>
                <a:gd name="connsiteX75" fmla="*/ 1000125 w 2724745"/>
                <a:gd name="connsiteY75" fmla="*/ 123825 h 285781"/>
                <a:gd name="connsiteX76" fmla="*/ 923925 w 2724745"/>
                <a:gd name="connsiteY76" fmla="*/ 114300 h 285781"/>
                <a:gd name="connsiteX77" fmla="*/ 747712 w 2724745"/>
                <a:gd name="connsiteY77" fmla="*/ 109537 h 285781"/>
                <a:gd name="connsiteX78" fmla="*/ 695325 w 2724745"/>
                <a:gd name="connsiteY78" fmla="*/ 95250 h 285781"/>
                <a:gd name="connsiteX79" fmla="*/ 681037 w 2724745"/>
                <a:gd name="connsiteY79" fmla="*/ 90487 h 285781"/>
                <a:gd name="connsiteX80" fmla="*/ 671512 w 2724745"/>
                <a:gd name="connsiteY80" fmla="*/ 76200 h 285781"/>
                <a:gd name="connsiteX81" fmla="*/ 657225 w 2724745"/>
                <a:gd name="connsiteY81" fmla="*/ 71437 h 285781"/>
                <a:gd name="connsiteX82" fmla="*/ 628650 w 2724745"/>
                <a:gd name="connsiteY82" fmla="*/ 57150 h 285781"/>
                <a:gd name="connsiteX83" fmla="*/ 619125 w 2724745"/>
                <a:gd name="connsiteY83" fmla="*/ 52387 h 285781"/>
                <a:gd name="connsiteX84" fmla="*/ 619125 w 2724745"/>
                <a:gd name="connsiteY84" fmla="*/ 52387 h 285781"/>
                <a:gd name="connsiteX85" fmla="*/ 476250 w 2724745"/>
                <a:gd name="connsiteY85" fmla="*/ 52387 h 285781"/>
                <a:gd name="connsiteX86" fmla="*/ 438150 w 2724745"/>
                <a:gd name="connsiteY86" fmla="*/ 42862 h 285781"/>
                <a:gd name="connsiteX87" fmla="*/ 381000 w 2724745"/>
                <a:gd name="connsiteY87" fmla="*/ 38100 h 285781"/>
                <a:gd name="connsiteX88" fmla="*/ 300037 w 2724745"/>
                <a:gd name="connsiteY88" fmla="*/ 52387 h 285781"/>
                <a:gd name="connsiteX89" fmla="*/ 403735 w 2724745"/>
                <a:gd name="connsiteY89" fmla="*/ 143827 h 285781"/>
                <a:gd name="connsiteX0" fmla="*/ 0 w 2667595"/>
                <a:gd name="connsiteY0" fmla="*/ 95250 h 285781"/>
                <a:gd name="connsiteX1" fmla="*/ 123825 w 2667595"/>
                <a:gd name="connsiteY1" fmla="*/ 133350 h 285781"/>
                <a:gd name="connsiteX2" fmla="*/ 152400 w 2667595"/>
                <a:gd name="connsiteY2" fmla="*/ 142875 h 285781"/>
                <a:gd name="connsiteX3" fmla="*/ 390525 w 2667595"/>
                <a:gd name="connsiteY3" fmla="*/ 147637 h 285781"/>
                <a:gd name="connsiteX4" fmla="*/ 409575 w 2667595"/>
                <a:gd name="connsiteY4" fmla="*/ 152400 h 285781"/>
                <a:gd name="connsiteX5" fmla="*/ 438150 w 2667595"/>
                <a:gd name="connsiteY5" fmla="*/ 161925 h 285781"/>
                <a:gd name="connsiteX6" fmla="*/ 466725 w 2667595"/>
                <a:gd name="connsiteY6" fmla="*/ 171450 h 285781"/>
                <a:gd name="connsiteX7" fmla="*/ 590549 w 2667595"/>
                <a:gd name="connsiteY7" fmla="*/ 219074 h 285781"/>
                <a:gd name="connsiteX8" fmla="*/ 666750 w 2667595"/>
                <a:gd name="connsiteY8" fmla="*/ 214313 h 285781"/>
                <a:gd name="connsiteX9" fmla="*/ 695325 w 2667595"/>
                <a:gd name="connsiteY9" fmla="*/ 219074 h 285781"/>
                <a:gd name="connsiteX10" fmla="*/ 747712 w 2667595"/>
                <a:gd name="connsiteY10" fmla="*/ 247650 h 285781"/>
                <a:gd name="connsiteX11" fmla="*/ 881062 w 2667595"/>
                <a:gd name="connsiteY11" fmla="*/ 280987 h 285781"/>
                <a:gd name="connsiteX12" fmla="*/ 1047750 w 2667595"/>
                <a:gd name="connsiteY12" fmla="*/ 271462 h 285781"/>
                <a:gd name="connsiteX13" fmla="*/ 1190625 w 2667595"/>
                <a:gd name="connsiteY13" fmla="*/ 285750 h 285781"/>
                <a:gd name="connsiteX14" fmla="*/ 1414462 w 2667595"/>
                <a:gd name="connsiteY14" fmla="*/ 266700 h 285781"/>
                <a:gd name="connsiteX15" fmla="*/ 1566862 w 2667595"/>
                <a:gd name="connsiteY15" fmla="*/ 242881 h 285781"/>
                <a:gd name="connsiteX16" fmla="*/ 1624012 w 2667595"/>
                <a:gd name="connsiteY16" fmla="*/ 200025 h 285781"/>
                <a:gd name="connsiteX17" fmla="*/ 1666875 w 2667595"/>
                <a:gd name="connsiteY17" fmla="*/ 185737 h 285781"/>
                <a:gd name="connsiteX18" fmla="*/ 1704975 w 2667595"/>
                <a:gd name="connsiteY18" fmla="*/ 180975 h 285781"/>
                <a:gd name="connsiteX19" fmla="*/ 1700212 w 2667595"/>
                <a:gd name="connsiteY19" fmla="*/ 161925 h 285781"/>
                <a:gd name="connsiteX20" fmla="*/ 1685925 w 2667595"/>
                <a:gd name="connsiteY20" fmla="*/ 157162 h 285781"/>
                <a:gd name="connsiteX21" fmla="*/ 1681162 w 2667595"/>
                <a:gd name="connsiteY21" fmla="*/ 142875 h 285781"/>
                <a:gd name="connsiteX22" fmla="*/ 1695450 w 2667595"/>
                <a:gd name="connsiteY22" fmla="*/ 138112 h 285781"/>
                <a:gd name="connsiteX23" fmla="*/ 1728787 w 2667595"/>
                <a:gd name="connsiteY23" fmla="*/ 147637 h 285781"/>
                <a:gd name="connsiteX24" fmla="*/ 1795462 w 2667595"/>
                <a:gd name="connsiteY24" fmla="*/ 142875 h 285781"/>
                <a:gd name="connsiteX25" fmla="*/ 1838325 w 2667595"/>
                <a:gd name="connsiteY25" fmla="*/ 133350 h 285781"/>
                <a:gd name="connsiteX26" fmla="*/ 1871662 w 2667595"/>
                <a:gd name="connsiteY26" fmla="*/ 128587 h 285781"/>
                <a:gd name="connsiteX27" fmla="*/ 1885950 w 2667595"/>
                <a:gd name="connsiteY27" fmla="*/ 114300 h 285781"/>
                <a:gd name="connsiteX28" fmla="*/ 1909762 w 2667595"/>
                <a:gd name="connsiteY28" fmla="*/ 109537 h 285781"/>
                <a:gd name="connsiteX29" fmla="*/ 1990725 w 2667595"/>
                <a:gd name="connsiteY29" fmla="*/ 114300 h 285781"/>
                <a:gd name="connsiteX30" fmla="*/ 2076450 w 2667595"/>
                <a:gd name="connsiteY30" fmla="*/ 119062 h 285781"/>
                <a:gd name="connsiteX31" fmla="*/ 2105025 w 2667595"/>
                <a:gd name="connsiteY31" fmla="*/ 109537 h 285781"/>
                <a:gd name="connsiteX32" fmla="*/ 2119312 w 2667595"/>
                <a:gd name="connsiteY32" fmla="*/ 100012 h 285781"/>
                <a:gd name="connsiteX33" fmla="*/ 2147887 w 2667595"/>
                <a:gd name="connsiteY33" fmla="*/ 90487 h 285781"/>
                <a:gd name="connsiteX34" fmla="*/ 2243137 w 2667595"/>
                <a:gd name="connsiteY34" fmla="*/ 85725 h 285781"/>
                <a:gd name="connsiteX35" fmla="*/ 2286000 w 2667595"/>
                <a:gd name="connsiteY35" fmla="*/ 66675 h 285781"/>
                <a:gd name="connsiteX36" fmla="*/ 2419350 w 2667595"/>
                <a:gd name="connsiteY36" fmla="*/ 66675 h 285781"/>
                <a:gd name="connsiteX37" fmla="*/ 2447925 w 2667595"/>
                <a:gd name="connsiteY37" fmla="*/ 57150 h 285781"/>
                <a:gd name="connsiteX38" fmla="*/ 2466975 w 2667595"/>
                <a:gd name="connsiteY38" fmla="*/ 52387 h 285781"/>
                <a:gd name="connsiteX39" fmla="*/ 2481262 w 2667595"/>
                <a:gd name="connsiteY39" fmla="*/ 47625 h 285781"/>
                <a:gd name="connsiteX40" fmla="*/ 2590800 w 2667595"/>
                <a:gd name="connsiteY40" fmla="*/ 52387 h 285781"/>
                <a:gd name="connsiteX41" fmla="*/ 2609850 w 2667595"/>
                <a:gd name="connsiteY41" fmla="*/ 61912 h 285781"/>
                <a:gd name="connsiteX42" fmla="*/ 2652712 w 2667595"/>
                <a:gd name="connsiteY42" fmla="*/ 57150 h 285781"/>
                <a:gd name="connsiteX43" fmla="*/ 2638425 w 2667595"/>
                <a:gd name="connsiteY43" fmla="*/ 42862 h 285781"/>
                <a:gd name="connsiteX44" fmla="*/ 2624137 w 2667595"/>
                <a:gd name="connsiteY44" fmla="*/ 38100 h 285781"/>
                <a:gd name="connsiteX45" fmla="*/ 2609850 w 2667595"/>
                <a:gd name="connsiteY45" fmla="*/ 33337 h 285781"/>
                <a:gd name="connsiteX46" fmla="*/ 2481262 w 2667595"/>
                <a:gd name="connsiteY46" fmla="*/ 28575 h 285781"/>
                <a:gd name="connsiteX47" fmla="*/ 2457450 w 2667595"/>
                <a:gd name="connsiteY47" fmla="*/ 23812 h 285781"/>
                <a:gd name="connsiteX48" fmla="*/ 2443162 w 2667595"/>
                <a:gd name="connsiteY48" fmla="*/ 19050 h 285781"/>
                <a:gd name="connsiteX49" fmla="*/ 2347912 w 2667595"/>
                <a:gd name="connsiteY49" fmla="*/ 4762 h 285781"/>
                <a:gd name="connsiteX50" fmla="*/ 2114550 w 2667595"/>
                <a:gd name="connsiteY50" fmla="*/ 0 h 285781"/>
                <a:gd name="connsiteX51" fmla="*/ 2043112 w 2667595"/>
                <a:gd name="connsiteY51" fmla="*/ 4762 h 285781"/>
                <a:gd name="connsiteX52" fmla="*/ 2033587 w 2667595"/>
                <a:gd name="connsiteY52" fmla="*/ 19050 h 285781"/>
                <a:gd name="connsiteX53" fmla="*/ 2000250 w 2667595"/>
                <a:gd name="connsiteY53" fmla="*/ 38100 h 285781"/>
                <a:gd name="connsiteX54" fmla="*/ 1943100 w 2667595"/>
                <a:gd name="connsiteY54" fmla="*/ 23812 h 285781"/>
                <a:gd name="connsiteX55" fmla="*/ 1914525 w 2667595"/>
                <a:gd name="connsiteY55" fmla="*/ 14287 h 285781"/>
                <a:gd name="connsiteX56" fmla="*/ 1900237 w 2667595"/>
                <a:gd name="connsiteY56" fmla="*/ 4762 h 285781"/>
                <a:gd name="connsiteX57" fmla="*/ 1800225 w 2667595"/>
                <a:gd name="connsiteY57" fmla="*/ 9525 h 285781"/>
                <a:gd name="connsiteX58" fmla="*/ 1785937 w 2667595"/>
                <a:gd name="connsiteY58" fmla="*/ 14287 h 285781"/>
                <a:gd name="connsiteX59" fmla="*/ 1766887 w 2667595"/>
                <a:gd name="connsiteY59" fmla="*/ 19050 h 285781"/>
                <a:gd name="connsiteX60" fmla="*/ 1733550 w 2667595"/>
                <a:gd name="connsiteY60" fmla="*/ 23812 h 285781"/>
                <a:gd name="connsiteX61" fmla="*/ 1690687 w 2667595"/>
                <a:gd name="connsiteY61" fmla="*/ 47625 h 285781"/>
                <a:gd name="connsiteX62" fmla="*/ 1647825 w 2667595"/>
                <a:gd name="connsiteY62" fmla="*/ 52387 h 285781"/>
                <a:gd name="connsiteX63" fmla="*/ 1600200 w 2667595"/>
                <a:gd name="connsiteY63" fmla="*/ 71437 h 285781"/>
                <a:gd name="connsiteX64" fmla="*/ 1571625 w 2667595"/>
                <a:gd name="connsiteY64" fmla="*/ 80962 h 285781"/>
                <a:gd name="connsiteX65" fmla="*/ 1504950 w 2667595"/>
                <a:gd name="connsiteY65" fmla="*/ 85725 h 285781"/>
                <a:gd name="connsiteX66" fmla="*/ 1485900 w 2667595"/>
                <a:gd name="connsiteY66" fmla="*/ 90487 h 285781"/>
                <a:gd name="connsiteX67" fmla="*/ 1471612 w 2667595"/>
                <a:gd name="connsiteY67" fmla="*/ 95250 h 285781"/>
                <a:gd name="connsiteX68" fmla="*/ 1343025 w 2667595"/>
                <a:gd name="connsiteY68" fmla="*/ 100012 h 285781"/>
                <a:gd name="connsiteX69" fmla="*/ 1323975 w 2667595"/>
                <a:gd name="connsiteY69" fmla="*/ 104775 h 285781"/>
                <a:gd name="connsiteX70" fmla="*/ 1309687 w 2667595"/>
                <a:gd name="connsiteY70" fmla="*/ 109537 h 285781"/>
                <a:gd name="connsiteX71" fmla="*/ 1190625 w 2667595"/>
                <a:gd name="connsiteY71" fmla="*/ 104775 h 285781"/>
                <a:gd name="connsiteX72" fmla="*/ 1057275 w 2667595"/>
                <a:gd name="connsiteY72" fmla="*/ 109537 h 285781"/>
                <a:gd name="connsiteX73" fmla="*/ 957262 w 2667595"/>
                <a:gd name="connsiteY73" fmla="*/ 119062 h 285781"/>
                <a:gd name="connsiteX74" fmla="*/ 942975 w 2667595"/>
                <a:gd name="connsiteY74" fmla="*/ 123825 h 285781"/>
                <a:gd name="connsiteX75" fmla="*/ 866775 w 2667595"/>
                <a:gd name="connsiteY75" fmla="*/ 114300 h 285781"/>
                <a:gd name="connsiteX76" fmla="*/ 690562 w 2667595"/>
                <a:gd name="connsiteY76" fmla="*/ 109537 h 285781"/>
                <a:gd name="connsiteX77" fmla="*/ 638175 w 2667595"/>
                <a:gd name="connsiteY77" fmla="*/ 95250 h 285781"/>
                <a:gd name="connsiteX78" fmla="*/ 623887 w 2667595"/>
                <a:gd name="connsiteY78" fmla="*/ 90487 h 285781"/>
                <a:gd name="connsiteX79" fmla="*/ 614362 w 2667595"/>
                <a:gd name="connsiteY79" fmla="*/ 76200 h 285781"/>
                <a:gd name="connsiteX80" fmla="*/ 600075 w 2667595"/>
                <a:gd name="connsiteY80" fmla="*/ 71437 h 285781"/>
                <a:gd name="connsiteX81" fmla="*/ 571500 w 2667595"/>
                <a:gd name="connsiteY81" fmla="*/ 57150 h 285781"/>
                <a:gd name="connsiteX82" fmla="*/ 561975 w 2667595"/>
                <a:gd name="connsiteY82" fmla="*/ 52387 h 285781"/>
                <a:gd name="connsiteX83" fmla="*/ 561975 w 2667595"/>
                <a:gd name="connsiteY83" fmla="*/ 52387 h 285781"/>
                <a:gd name="connsiteX84" fmla="*/ 419100 w 2667595"/>
                <a:gd name="connsiteY84" fmla="*/ 52387 h 285781"/>
                <a:gd name="connsiteX85" fmla="*/ 381000 w 2667595"/>
                <a:gd name="connsiteY85" fmla="*/ 42862 h 285781"/>
                <a:gd name="connsiteX86" fmla="*/ 323850 w 2667595"/>
                <a:gd name="connsiteY86" fmla="*/ 38100 h 285781"/>
                <a:gd name="connsiteX87" fmla="*/ 242887 w 2667595"/>
                <a:gd name="connsiteY87" fmla="*/ 52387 h 285781"/>
                <a:gd name="connsiteX88" fmla="*/ 346585 w 2667595"/>
                <a:gd name="connsiteY88" fmla="*/ 143827 h 285781"/>
                <a:gd name="connsiteX0" fmla="*/ 0 w 2543770"/>
                <a:gd name="connsiteY0" fmla="*/ 133350 h 285781"/>
                <a:gd name="connsiteX1" fmla="*/ 28575 w 2543770"/>
                <a:gd name="connsiteY1" fmla="*/ 142875 h 285781"/>
                <a:gd name="connsiteX2" fmla="*/ 266700 w 2543770"/>
                <a:gd name="connsiteY2" fmla="*/ 147637 h 285781"/>
                <a:gd name="connsiteX3" fmla="*/ 285750 w 2543770"/>
                <a:gd name="connsiteY3" fmla="*/ 152400 h 285781"/>
                <a:gd name="connsiteX4" fmla="*/ 314325 w 2543770"/>
                <a:gd name="connsiteY4" fmla="*/ 161925 h 285781"/>
                <a:gd name="connsiteX5" fmla="*/ 342900 w 2543770"/>
                <a:gd name="connsiteY5" fmla="*/ 171450 h 285781"/>
                <a:gd name="connsiteX6" fmla="*/ 466724 w 2543770"/>
                <a:gd name="connsiteY6" fmla="*/ 219074 h 285781"/>
                <a:gd name="connsiteX7" fmla="*/ 542925 w 2543770"/>
                <a:gd name="connsiteY7" fmla="*/ 214313 h 285781"/>
                <a:gd name="connsiteX8" fmla="*/ 571500 w 2543770"/>
                <a:gd name="connsiteY8" fmla="*/ 219074 h 285781"/>
                <a:gd name="connsiteX9" fmla="*/ 623887 w 2543770"/>
                <a:gd name="connsiteY9" fmla="*/ 247650 h 285781"/>
                <a:gd name="connsiteX10" fmla="*/ 757237 w 2543770"/>
                <a:gd name="connsiteY10" fmla="*/ 280987 h 285781"/>
                <a:gd name="connsiteX11" fmla="*/ 923925 w 2543770"/>
                <a:gd name="connsiteY11" fmla="*/ 271462 h 285781"/>
                <a:gd name="connsiteX12" fmla="*/ 1066800 w 2543770"/>
                <a:gd name="connsiteY12" fmla="*/ 285750 h 285781"/>
                <a:gd name="connsiteX13" fmla="*/ 1290637 w 2543770"/>
                <a:gd name="connsiteY13" fmla="*/ 266700 h 285781"/>
                <a:gd name="connsiteX14" fmla="*/ 1443037 w 2543770"/>
                <a:gd name="connsiteY14" fmla="*/ 242881 h 285781"/>
                <a:gd name="connsiteX15" fmla="*/ 1500187 w 2543770"/>
                <a:gd name="connsiteY15" fmla="*/ 200025 h 285781"/>
                <a:gd name="connsiteX16" fmla="*/ 1543050 w 2543770"/>
                <a:gd name="connsiteY16" fmla="*/ 185737 h 285781"/>
                <a:gd name="connsiteX17" fmla="*/ 1581150 w 2543770"/>
                <a:gd name="connsiteY17" fmla="*/ 180975 h 285781"/>
                <a:gd name="connsiteX18" fmla="*/ 1576387 w 2543770"/>
                <a:gd name="connsiteY18" fmla="*/ 161925 h 285781"/>
                <a:gd name="connsiteX19" fmla="*/ 1562100 w 2543770"/>
                <a:gd name="connsiteY19" fmla="*/ 157162 h 285781"/>
                <a:gd name="connsiteX20" fmla="*/ 1557337 w 2543770"/>
                <a:gd name="connsiteY20" fmla="*/ 142875 h 285781"/>
                <a:gd name="connsiteX21" fmla="*/ 1571625 w 2543770"/>
                <a:gd name="connsiteY21" fmla="*/ 138112 h 285781"/>
                <a:gd name="connsiteX22" fmla="*/ 1604962 w 2543770"/>
                <a:gd name="connsiteY22" fmla="*/ 147637 h 285781"/>
                <a:gd name="connsiteX23" fmla="*/ 1671637 w 2543770"/>
                <a:gd name="connsiteY23" fmla="*/ 142875 h 285781"/>
                <a:gd name="connsiteX24" fmla="*/ 1714500 w 2543770"/>
                <a:gd name="connsiteY24" fmla="*/ 133350 h 285781"/>
                <a:gd name="connsiteX25" fmla="*/ 1747837 w 2543770"/>
                <a:gd name="connsiteY25" fmla="*/ 128587 h 285781"/>
                <a:gd name="connsiteX26" fmla="*/ 1762125 w 2543770"/>
                <a:gd name="connsiteY26" fmla="*/ 114300 h 285781"/>
                <a:gd name="connsiteX27" fmla="*/ 1785937 w 2543770"/>
                <a:gd name="connsiteY27" fmla="*/ 109537 h 285781"/>
                <a:gd name="connsiteX28" fmla="*/ 1866900 w 2543770"/>
                <a:gd name="connsiteY28" fmla="*/ 114300 h 285781"/>
                <a:gd name="connsiteX29" fmla="*/ 1952625 w 2543770"/>
                <a:gd name="connsiteY29" fmla="*/ 119062 h 285781"/>
                <a:gd name="connsiteX30" fmla="*/ 1981200 w 2543770"/>
                <a:gd name="connsiteY30" fmla="*/ 109537 h 285781"/>
                <a:gd name="connsiteX31" fmla="*/ 1995487 w 2543770"/>
                <a:gd name="connsiteY31" fmla="*/ 100012 h 285781"/>
                <a:gd name="connsiteX32" fmla="*/ 2024062 w 2543770"/>
                <a:gd name="connsiteY32" fmla="*/ 90487 h 285781"/>
                <a:gd name="connsiteX33" fmla="*/ 2119312 w 2543770"/>
                <a:gd name="connsiteY33" fmla="*/ 85725 h 285781"/>
                <a:gd name="connsiteX34" fmla="*/ 2162175 w 2543770"/>
                <a:gd name="connsiteY34" fmla="*/ 66675 h 285781"/>
                <a:gd name="connsiteX35" fmla="*/ 2295525 w 2543770"/>
                <a:gd name="connsiteY35" fmla="*/ 66675 h 285781"/>
                <a:gd name="connsiteX36" fmla="*/ 2324100 w 2543770"/>
                <a:gd name="connsiteY36" fmla="*/ 57150 h 285781"/>
                <a:gd name="connsiteX37" fmla="*/ 2343150 w 2543770"/>
                <a:gd name="connsiteY37" fmla="*/ 52387 h 285781"/>
                <a:gd name="connsiteX38" fmla="*/ 2357437 w 2543770"/>
                <a:gd name="connsiteY38" fmla="*/ 47625 h 285781"/>
                <a:gd name="connsiteX39" fmla="*/ 2466975 w 2543770"/>
                <a:gd name="connsiteY39" fmla="*/ 52387 h 285781"/>
                <a:gd name="connsiteX40" fmla="*/ 2486025 w 2543770"/>
                <a:gd name="connsiteY40" fmla="*/ 61912 h 285781"/>
                <a:gd name="connsiteX41" fmla="*/ 2528887 w 2543770"/>
                <a:gd name="connsiteY41" fmla="*/ 57150 h 285781"/>
                <a:gd name="connsiteX42" fmla="*/ 2514600 w 2543770"/>
                <a:gd name="connsiteY42" fmla="*/ 42862 h 285781"/>
                <a:gd name="connsiteX43" fmla="*/ 2500312 w 2543770"/>
                <a:gd name="connsiteY43" fmla="*/ 38100 h 285781"/>
                <a:gd name="connsiteX44" fmla="*/ 2486025 w 2543770"/>
                <a:gd name="connsiteY44" fmla="*/ 33337 h 285781"/>
                <a:gd name="connsiteX45" fmla="*/ 2357437 w 2543770"/>
                <a:gd name="connsiteY45" fmla="*/ 28575 h 285781"/>
                <a:gd name="connsiteX46" fmla="*/ 2333625 w 2543770"/>
                <a:gd name="connsiteY46" fmla="*/ 23812 h 285781"/>
                <a:gd name="connsiteX47" fmla="*/ 2319337 w 2543770"/>
                <a:gd name="connsiteY47" fmla="*/ 19050 h 285781"/>
                <a:gd name="connsiteX48" fmla="*/ 2224087 w 2543770"/>
                <a:gd name="connsiteY48" fmla="*/ 4762 h 285781"/>
                <a:gd name="connsiteX49" fmla="*/ 1990725 w 2543770"/>
                <a:gd name="connsiteY49" fmla="*/ 0 h 285781"/>
                <a:gd name="connsiteX50" fmla="*/ 1919287 w 2543770"/>
                <a:gd name="connsiteY50" fmla="*/ 4762 h 285781"/>
                <a:gd name="connsiteX51" fmla="*/ 1909762 w 2543770"/>
                <a:gd name="connsiteY51" fmla="*/ 19050 h 285781"/>
                <a:gd name="connsiteX52" fmla="*/ 1876425 w 2543770"/>
                <a:gd name="connsiteY52" fmla="*/ 38100 h 285781"/>
                <a:gd name="connsiteX53" fmla="*/ 1819275 w 2543770"/>
                <a:gd name="connsiteY53" fmla="*/ 23812 h 285781"/>
                <a:gd name="connsiteX54" fmla="*/ 1790700 w 2543770"/>
                <a:gd name="connsiteY54" fmla="*/ 14287 h 285781"/>
                <a:gd name="connsiteX55" fmla="*/ 1776412 w 2543770"/>
                <a:gd name="connsiteY55" fmla="*/ 4762 h 285781"/>
                <a:gd name="connsiteX56" fmla="*/ 1676400 w 2543770"/>
                <a:gd name="connsiteY56" fmla="*/ 9525 h 285781"/>
                <a:gd name="connsiteX57" fmla="*/ 1662112 w 2543770"/>
                <a:gd name="connsiteY57" fmla="*/ 14287 h 285781"/>
                <a:gd name="connsiteX58" fmla="*/ 1643062 w 2543770"/>
                <a:gd name="connsiteY58" fmla="*/ 19050 h 285781"/>
                <a:gd name="connsiteX59" fmla="*/ 1609725 w 2543770"/>
                <a:gd name="connsiteY59" fmla="*/ 23812 h 285781"/>
                <a:gd name="connsiteX60" fmla="*/ 1566862 w 2543770"/>
                <a:gd name="connsiteY60" fmla="*/ 47625 h 285781"/>
                <a:gd name="connsiteX61" fmla="*/ 1524000 w 2543770"/>
                <a:gd name="connsiteY61" fmla="*/ 52387 h 285781"/>
                <a:gd name="connsiteX62" fmla="*/ 1476375 w 2543770"/>
                <a:gd name="connsiteY62" fmla="*/ 71437 h 285781"/>
                <a:gd name="connsiteX63" fmla="*/ 1447800 w 2543770"/>
                <a:gd name="connsiteY63" fmla="*/ 80962 h 285781"/>
                <a:gd name="connsiteX64" fmla="*/ 1381125 w 2543770"/>
                <a:gd name="connsiteY64" fmla="*/ 85725 h 285781"/>
                <a:gd name="connsiteX65" fmla="*/ 1362075 w 2543770"/>
                <a:gd name="connsiteY65" fmla="*/ 90487 h 285781"/>
                <a:gd name="connsiteX66" fmla="*/ 1347787 w 2543770"/>
                <a:gd name="connsiteY66" fmla="*/ 95250 h 285781"/>
                <a:gd name="connsiteX67" fmla="*/ 1219200 w 2543770"/>
                <a:gd name="connsiteY67" fmla="*/ 100012 h 285781"/>
                <a:gd name="connsiteX68" fmla="*/ 1200150 w 2543770"/>
                <a:gd name="connsiteY68" fmla="*/ 104775 h 285781"/>
                <a:gd name="connsiteX69" fmla="*/ 1185862 w 2543770"/>
                <a:gd name="connsiteY69" fmla="*/ 109537 h 285781"/>
                <a:gd name="connsiteX70" fmla="*/ 1066800 w 2543770"/>
                <a:gd name="connsiteY70" fmla="*/ 104775 h 285781"/>
                <a:gd name="connsiteX71" fmla="*/ 933450 w 2543770"/>
                <a:gd name="connsiteY71" fmla="*/ 109537 h 285781"/>
                <a:gd name="connsiteX72" fmla="*/ 833437 w 2543770"/>
                <a:gd name="connsiteY72" fmla="*/ 119062 h 285781"/>
                <a:gd name="connsiteX73" fmla="*/ 819150 w 2543770"/>
                <a:gd name="connsiteY73" fmla="*/ 123825 h 285781"/>
                <a:gd name="connsiteX74" fmla="*/ 742950 w 2543770"/>
                <a:gd name="connsiteY74" fmla="*/ 114300 h 285781"/>
                <a:gd name="connsiteX75" fmla="*/ 566737 w 2543770"/>
                <a:gd name="connsiteY75" fmla="*/ 109537 h 285781"/>
                <a:gd name="connsiteX76" fmla="*/ 514350 w 2543770"/>
                <a:gd name="connsiteY76" fmla="*/ 95250 h 285781"/>
                <a:gd name="connsiteX77" fmla="*/ 500062 w 2543770"/>
                <a:gd name="connsiteY77" fmla="*/ 90487 h 285781"/>
                <a:gd name="connsiteX78" fmla="*/ 490537 w 2543770"/>
                <a:gd name="connsiteY78" fmla="*/ 76200 h 285781"/>
                <a:gd name="connsiteX79" fmla="*/ 476250 w 2543770"/>
                <a:gd name="connsiteY79" fmla="*/ 71437 h 285781"/>
                <a:gd name="connsiteX80" fmla="*/ 447675 w 2543770"/>
                <a:gd name="connsiteY80" fmla="*/ 57150 h 285781"/>
                <a:gd name="connsiteX81" fmla="*/ 438150 w 2543770"/>
                <a:gd name="connsiteY81" fmla="*/ 52387 h 285781"/>
                <a:gd name="connsiteX82" fmla="*/ 438150 w 2543770"/>
                <a:gd name="connsiteY82" fmla="*/ 52387 h 285781"/>
                <a:gd name="connsiteX83" fmla="*/ 295275 w 2543770"/>
                <a:gd name="connsiteY83" fmla="*/ 52387 h 285781"/>
                <a:gd name="connsiteX84" fmla="*/ 257175 w 2543770"/>
                <a:gd name="connsiteY84" fmla="*/ 42862 h 285781"/>
                <a:gd name="connsiteX85" fmla="*/ 200025 w 2543770"/>
                <a:gd name="connsiteY85" fmla="*/ 38100 h 285781"/>
                <a:gd name="connsiteX86" fmla="*/ 119062 w 2543770"/>
                <a:gd name="connsiteY86" fmla="*/ 52387 h 285781"/>
                <a:gd name="connsiteX87" fmla="*/ 222760 w 2543770"/>
                <a:gd name="connsiteY87" fmla="*/ 143827 h 285781"/>
                <a:gd name="connsiteX0" fmla="*/ 0 w 2543770"/>
                <a:gd name="connsiteY0" fmla="*/ 133350 h 285781"/>
                <a:gd name="connsiteX1" fmla="*/ 266700 w 2543770"/>
                <a:gd name="connsiteY1" fmla="*/ 147637 h 285781"/>
                <a:gd name="connsiteX2" fmla="*/ 285750 w 2543770"/>
                <a:gd name="connsiteY2" fmla="*/ 152400 h 285781"/>
                <a:gd name="connsiteX3" fmla="*/ 314325 w 2543770"/>
                <a:gd name="connsiteY3" fmla="*/ 161925 h 285781"/>
                <a:gd name="connsiteX4" fmla="*/ 342900 w 2543770"/>
                <a:gd name="connsiteY4" fmla="*/ 171450 h 285781"/>
                <a:gd name="connsiteX5" fmla="*/ 466724 w 2543770"/>
                <a:gd name="connsiteY5" fmla="*/ 219074 h 285781"/>
                <a:gd name="connsiteX6" fmla="*/ 542925 w 2543770"/>
                <a:gd name="connsiteY6" fmla="*/ 214313 h 285781"/>
                <a:gd name="connsiteX7" fmla="*/ 571500 w 2543770"/>
                <a:gd name="connsiteY7" fmla="*/ 219074 h 285781"/>
                <a:gd name="connsiteX8" fmla="*/ 623887 w 2543770"/>
                <a:gd name="connsiteY8" fmla="*/ 247650 h 285781"/>
                <a:gd name="connsiteX9" fmla="*/ 757237 w 2543770"/>
                <a:gd name="connsiteY9" fmla="*/ 280987 h 285781"/>
                <a:gd name="connsiteX10" fmla="*/ 923925 w 2543770"/>
                <a:gd name="connsiteY10" fmla="*/ 271462 h 285781"/>
                <a:gd name="connsiteX11" fmla="*/ 1066800 w 2543770"/>
                <a:gd name="connsiteY11" fmla="*/ 285750 h 285781"/>
                <a:gd name="connsiteX12" fmla="*/ 1290637 w 2543770"/>
                <a:gd name="connsiteY12" fmla="*/ 266700 h 285781"/>
                <a:gd name="connsiteX13" fmla="*/ 1443037 w 2543770"/>
                <a:gd name="connsiteY13" fmla="*/ 242881 h 285781"/>
                <a:gd name="connsiteX14" fmla="*/ 1500187 w 2543770"/>
                <a:gd name="connsiteY14" fmla="*/ 200025 h 285781"/>
                <a:gd name="connsiteX15" fmla="*/ 1543050 w 2543770"/>
                <a:gd name="connsiteY15" fmla="*/ 185737 h 285781"/>
                <a:gd name="connsiteX16" fmla="*/ 1581150 w 2543770"/>
                <a:gd name="connsiteY16" fmla="*/ 180975 h 285781"/>
                <a:gd name="connsiteX17" fmla="*/ 1576387 w 2543770"/>
                <a:gd name="connsiteY17" fmla="*/ 161925 h 285781"/>
                <a:gd name="connsiteX18" fmla="*/ 1562100 w 2543770"/>
                <a:gd name="connsiteY18" fmla="*/ 157162 h 285781"/>
                <a:gd name="connsiteX19" fmla="*/ 1557337 w 2543770"/>
                <a:gd name="connsiteY19" fmla="*/ 142875 h 285781"/>
                <a:gd name="connsiteX20" fmla="*/ 1571625 w 2543770"/>
                <a:gd name="connsiteY20" fmla="*/ 138112 h 285781"/>
                <a:gd name="connsiteX21" fmla="*/ 1604962 w 2543770"/>
                <a:gd name="connsiteY21" fmla="*/ 147637 h 285781"/>
                <a:gd name="connsiteX22" fmla="*/ 1671637 w 2543770"/>
                <a:gd name="connsiteY22" fmla="*/ 142875 h 285781"/>
                <a:gd name="connsiteX23" fmla="*/ 1714500 w 2543770"/>
                <a:gd name="connsiteY23" fmla="*/ 133350 h 285781"/>
                <a:gd name="connsiteX24" fmla="*/ 1747837 w 2543770"/>
                <a:gd name="connsiteY24" fmla="*/ 128587 h 285781"/>
                <a:gd name="connsiteX25" fmla="*/ 1762125 w 2543770"/>
                <a:gd name="connsiteY25" fmla="*/ 114300 h 285781"/>
                <a:gd name="connsiteX26" fmla="*/ 1785937 w 2543770"/>
                <a:gd name="connsiteY26" fmla="*/ 109537 h 285781"/>
                <a:gd name="connsiteX27" fmla="*/ 1866900 w 2543770"/>
                <a:gd name="connsiteY27" fmla="*/ 114300 h 285781"/>
                <a:gd name="connsiteX28" fmla="*/ 1952625 w 2543770"/>
                <a:gd name="connsiteY28" fmla="*/ 119062 h 285781"/>
                <a:gd name="connsiteX29" fmla="*/ 1981200 w 2543770"/>
                <a:gd name="connsiteY29" fmla="*/ 109537 h 285781"/>
                <a:gd name="connsiteX30" fmla="*/ 1995487 w 2543770"/>
                <a:gd name="connsiteY30" fmla="*/ 100012 h 285781"/>
                <a:gd name="connsiteX31" fmla="*/ 2024062 w 2543770"/>
                <a:gd name="connsiteY31" fmla="*/ 90487 h 285781"/>
                <a:gd name="connsiteX32" fmla="*/ 2119312 w 2543770"/>
                <a:gd name="connsiteY32" fmla="*/ 85725 h 285781"/>
                <a:gd name="connsiteX33" fmla="*/ 2162175 w 2543770"/>
                <a:gd name="connsiteY33" fmla="*/ 66675 h 285781"/>
                <a:gd name="connsiteX34" fmla="*/ 2295525 w 2543770"/>
                <a:gd name="connsiteY34" fmla="*/ 66675 h 285781"/>
                <a:gd name="connsiteX35" fmla="*/ 2324100 w 2543770"/>
                <a:gd name="connsiteY35" fmla="*/ 57150 h 285781"/>
                <a:gd name="connsiteX36" fmla="*/ 2343150 w 2543770"/>
                <a:gd name="connsiteY36" fmla="*/ 52387 h 285781"/>
                <a:gd name="connsiteX37" fmla="*/ 2357437 w 2543770"/>
                <a:gd name="connsiteY37" fmla="*/ 47625 h 285781"/>
                <a:gd name="connsiteX38" fmla="*/ 2466975 w 2543770"/>
                <a:gd name="connsiteY38" fmla="*/ 52387 h 285781"/>
                <a:gd name="connsiteX39" fmla="*/ 2486025 w 2543770"/>
                <a:gd name="connsiteY39" fmla="*/ 61912 h 285781"/>
                <a:gd name="connsiteX40" fmla="*/ 2528887 w 2543770"/>
                <a:gd name="connsiteY40" fmla="*/ 57150 h 285781"/>
                <a:gd name="connsiteX41" fmla="*/ 2514600 w 2543770"/>
                <a:gd name="connsiteY41" fmla="*/ 42862 h 285781"/>
                <a:gd name="connsiteX42" fmla="*/ 2500312 w 2543770"/>
                <a:gd name="connsiteY42" fmla="*/ 38100 h 285781"/>
                <a:gd name="connsiteX43" fmla="*/ 2486025 w 2543770"/>
                <a:gd name="connsiteY43" fmla="*/ 33337 h 285781"/>
                <a:gd name="connsiteX44" fmla="*/ 2357437 w 2543770"/>
                <a:gd name="connsiteY44" fmla="*/ 28575 h 285781"/>
                <a:gd name="connsiteX45" fmla="*/ 2333625 w 2543770"/>
                <a:gd name="connsiteY45" fmla="*/ 23812 h 285781"/>
                <a:gd name="connsiteX46" fmla="*/ 2319337 w 2543770"/>
                <a:gd name="connsiteY46" fmla="*/ 19050 h 285781"/>
                <a:gd name="connsiteX47" fmla="*/ 2224087 w 2543770"/>
                <a:gd name="connsiteY47" fmla="*/ 4762 h 285781"/>
                <a:gd name="connsiteX48" fmla="*/ 1990725 w 2543770"/>
                <a:gd name="connsiteY48" fmla="*/ 0 h 285781"/>
                <a:gd name="connsiteX49" fmla="*/ 1919287 w 2543770"/>
                <a:gd name="connsiteY49" fmla="*/ 4762 h 285781"/>
                <a:gd name="connsiteX50" fmla="*/ 1909762 w 2543770"/>
                <a:gd name="connsiteY50" fmla="*/ 19050 h 285781"/>
                <a:gd name="connsiteX51" fmla="*/ 1876425 w 2543770"/>
                <a:gd name="connsiteY51" fmla="*/ 38100 h 285781"/>
                <a:gd name="connsiteX52" fmla="*/ 1819275 w 2543770"/>
                <a:gd name="connsiteY52" fmla="*/ 23812 h 285781"/>
                <a:gd name="connsiteX53" fmla="*/ 1790700 w 2543770"/>
                <a:gd name="connsiteY53" fmla="*/ 14287 h 285781"/>
                <a:gd name="connsiteX54" fmla="*/ 1776412 w 2543770"/>
                <a:gd name="connsiteY54" fmla="*/ 4762 h 285781"/>
                <a:gd name="connsiteX55" fmla="*/ 1676400 w 2543770"/>
                <a:gd name="connsiteY55" fmla="*/ 9525 h 285781"/>
                <a:gd name="connsiteX56" fmla="*/ 1662112 w 2543770"/>
                <a:gd name="connsiteY56" fmla="*/ 14287 h 285781"/>
                <a:gd name="connsiteX57" fmla="*/ 1643062 w 2543770"/>
                <a:gd name="connsiteY57" fmla="*/ 19050 h 285781"/>
                <a:gd name="connsiteX58" fmla="*/ 1609725 w 2543770"/>
                <a:gd name="connsiteY58" fmla="*/ 23812 h 285781"/>
                <a:gd name="connsiteX59" fmla="*/ 1566862 w 2543770"/>
                <a:gd name="connsiteY59" fmla="*/ 47625 h 285781"/>
                <a:gd name="connsiteX60" fmla="*/ 1524000 w 2543770"/>
                <a:gd name="connsiteY60" fmla="*/ 52387 h 285781"/>
                <a:gd name="connsiteX61" fmla="*/ 1476375 w 2543770"/>
                <a:gd name="connsiteY61" fmla="*/ 71437 h 285781"/>
                <a:gd name="connsiteX62" fmla="*/ 1447800 w 2543770"/>
                <a:gd name="connsiteY62" fmla="*/ 80962 h 285781"/>
                <a:gd name="connsiteX63" fmla="*/ 1381125 w 2543770"/>
                <a:gd name="connsiteY63" fmla="*/ 85725 h 285781"/>
                <a:gd name="connsiteX64" fmla="*/ 1362075 w 2543770"/>
                <a:gd name="connsiteY64" fmla="*/ 90487 h 285781"/>
                <a:gd name="connsiteX65" fmla="*/ 1347787 w 2543770"/>
                <a:gd name="connsiteY65" fmla="*/ 95250 h 285781"/>
                <a:gd name="connsiteX66" fmla="*/ 1219200 w 2543770"/>
                <a:gd name="connsiteY66" fmla="*/ 100012 h 285781"/>
                <a:gd name="connsiteX67" fmla="*/ 1200150 w 2543770"/>
                <a:gd name="connsiteY67" fmla="*/ 104775 h 285781"/>
                <a:gd name="connsiteX68" fmla="*/ 1185862 w 2543770"/>
                <a:gd name="connsiteY68" fmla="*/ 109537 h 285781"/>
                <a:gd name="connsiteX69" fmla="*/ 1066800 w 2543770"/>
                <a:gd name="connsiteY69" fmla="*/ 104775 h 285781"/>
                <a:gd name="connsiteX70" fmla="*/ 933450 w 2543770"/>
                <a:gd name="connsiteY70" fmla="*/ 109537 h 285781"/>
                <a:gd name="connsiteX71" fmla="*/ 833437 w 2543770"/>
                <a:gd name="connsiteY71" fmla="*/ 119062 h 285781"/>
                <a:gd name="connsiteX72" fmla="*/ 819150 w 2543770"/>
                <a:gd name="connsiteY72" fmla="*/ 123825 h 285781"/>
                <a:gd name="connsiteX73" fmla="*/ 742950 w 2543770"/>
                <a:gd name="connsiteY73" fmla="*/ 114300 h 285781"/>
                <a:gd name="connsiteX74" fmla="*/ 566737 w 2543770"/>
                <a:gd name="connsiteY74" fmla="*/ 109537 h 285781"/>
                <a:gd name="connsiteX75" fmla="*/ 514350 w 2543770"/>
                <a:gd name="connsiteY75" fmla="*/ 95250 h 285781"/>
                <a:gd name="connsiteX76" fmla="*/ 500062 w 2543770"/>
                <a:gd name="connsiteY76" fmla="*/ 90487 h 285781"/>
                <a:gd name="connsiteX77" fmla="*/ 490537 w 2543770"/>
                <a:gd name="connsiteY77" fmla="*/ 76200 h 285781"/>
                <a:gd name="connsiteX78" fmla="*/ 476250 w 2543770"/>
                <a:gd name="connsiteY78" fmla="*/ 71437 h 285781"/>
                <a:gd name="connsiteX79" fmla="*/ 447675 w 2543770"/>
                <a:gd name="connsiteY79" fmla="*/ 57150 h 285781"/>
                <a:gd name="connsiteX80" fmla="*/ 438150 w 2543770"/>
                <a:gd name="connsiteY80" fmla="*/ 52387 h 285781"/>
                <a:gd name="connsiteX81" fmla="*/ 438150 w 2543770"/>
                <a:gd name="connsiteY81" fmla="*/ 52387 h 285781"/>
                <a:gd name="connsiteX82" fmla="*/ 295275 w 2543770"/>
                <a:gd name="connsiteY82" fmla="*/ 52387 h 285781"/>
                <a:gd name="connsiteX83" fmla="*/ 257175 w 2543770"/>
                <a:gd name="connsiteY83" fmla="*/ 42862 h 285781"/>
                <a:gd name="connsiteX84" fmla="*/ 200025 w 2543770"/>
                <a:gd name="connsiteY84" fmla="*/ 38100 h 285781"/>
                <a:gd name="connsiteX85" fmla="*/ 119062 w 2543770"/>
                <a:gd name="connsiteY85" fmla="*/ 52387 h 285781"/>
                <a:gd name="connsiteX86" fmla="*/ 222760 w 2543770"/>
                <a:gd name="connsiteY86" fmla="*/ 143827 h 285781"/>
                <a:gd name="connsiteX0" fmla="*/ 0 w 2543770"/>
                <a:gd name="connsiteY0" fmla="*/ 133350 h 285781"/>
                <a:gd name="connsiteX1" fmla="*/ 266700 w 2543770"/>
                <a:gd name="connsiteY1" fmla="*/ 147637 h 285781"/>
                <a:gd name="connsiteX2" fmla="*/ 285750 w 2543770"/>
                <a:gd name="connsiteY2" fmla="*/ 152400 h 285781"/>
                <a:gd name="connsiteX3" fmla="*/ 314325 w 2543770"/>
                <a:gd name="connsiteY3" fmla="*/ 161925 h 285781"/>
                <a:gd name="connsiteX4" fmla="*/ 342900 w 2543770"/>
                <a:gd name="connsiteY4" fmla="*/ 171450 h 285781"/>
                <a:gd name="connsiteX5" fmla="*/ 466724 w 2543770"/>
                <a:gd name="connsiteY5" fmla="*/ 219074 h 285781"/>
                <a:gd name="connsiteX6" fmla="*/ 542925 w 2543770"/>
                <a:gd name="connsiteY6" fmla="*/ 214313 h 285781"/>
                <a:gd name="connsiteX7" fmla="*/ 571500 w 2543770"/>
                <a:gd name="connsiteY7" fmla="*/ 219074 h 285781"/>
                <a:gd name="connsiteX8" fmla="*/ 623887 w 2543770"/>
                <a:gd name="connsiteY8" fmla="*/ 247650 h 285781"/>
                <a:gd name="connsiteX9" fmla="*/ 757237 w 2543770"/>
                <a:gd name="connsiteY9" fmla="*/ 280987 h 285781"/>
                <a:gd name="connsiteX10" fmla="*/ 923925 w 2543770"/>
                <a:gd name="connsiteY10" fmla="*/ 271462 h 285781"/>
                <a:gd name="connsiteX11" fmla="*/ 1066800 w 2543770"/>
                <a:gd name="connsiteY11" fmla="*/ 285750 h 285781"/>
                <a:gd name="connsiteX12" fmla="*/ 1290637 w 2543770"/>
                <a:gd name="connsiteY12" fmla="*/ 266700 h 285781"/>
                <a:gd name="connsiteX13" fmla="*/ 1443037 w 2543770"/>
                <a:gd name="connsiteY13" fmla="*/ 242881 h 285781"/>
                <a:gd name="connsiteX14" fmla="*/ 1500187 w 2543770"/>
                <a:gd name="connsiteY14" fmla="*/ 200025 h 285781"/>
                <a:gd name="connsiteX15" fmla="*/ 1543050 w 2543770"/>
                <a:gd name="connsiteY15" fmla="*/ 185737 h 285781"/>
                <a:gd name="connsiteX16" fmla="*/ 1581150 w 2543770"/>
                <a:gd name="connsiteY16" fmla="*/ 180975 h 285781"/>
                <a:gd name="connsiteX17" fmla="*/ 1576387 w 2543770"/>
                <a:gd name="connsiteY17" fmla="*/ 161925 h 285781"/>
                <a:gd name="connsiteX18" fmla="*/ 1562100 w 2543770"/>
                <a:gd name="connsiteY18" fmla="*/ 157162 h 285781"/>
                <a:gd name="connsiteX19" fmla="*/ 1557337 w 2543770"/>
                <a:gd name="connsiteY19" fmla="*/ 142875 h 285781"/>
                <a:gd name="connsiteX20" fmla="*/ 1571625 w 2543770"/>
                <a:gd name="connsiteY20" fmla="*/ 138112 h 285781"/>
                <a:gd name="connsiteX21" fmla="*/ 1604962 w 2543770"/>
                <a:gd name="connsiteY21" fmla="*/ 147637 h 285781"/>
                <a:gd name="connsiteX22" fmla="*/ 1671637 w 2543770"/>
                <a:gd name="connsiteY22" fmla="*/ 142875 h 285781"/>
                <a:gd name="connsiteX23" fmla="*/ 1714500 w 2543770"/>
                <a:gd name="connsiteY23" fmla="*/ 133350 h 285781"/>
                <a:gd name="connsiteX24" fmla="*/ 1747837 w 2543770"/>
                <a:gd name="connsiteY24" fmla="*/ 128587 h 285781"/>
                <a:gd name="connsiteX25" fmla="*/ 1762125 w 2543770"/>
                <a:gd name="connsiteY25" fmla="*/ 114300 h 285781"/>
                <a:gd name="connsiteX26" fmla="*/ 1785937 w 2543770"/>
                <a:gd name="connsiteY26" fmla="*/ 109537 h 285781"/>
                <a:gd name="connsiteX27" fmla="*/ 1866900 w 2543770"/>
                <a:gd name="connsiteY27" fmla="*/ 114300 h 285781"/>
                <a:gd name="connsiteX28" fmla="*/ 1952625 w 2543770"/>
                <a:gd name="connsiteY28" fmla="*/ 119062 h 285781"/>
                <a:gd name="connsiteX29" fmla="*/ 1981200 w 2543770"/>
                <a:gd name="connsiteY29" fmla="*/ 109537 h 285781"/>
                <a:gd name="connsiteX30" fmla="*/ 1995487 w 2543770"/>
                <a:gd name="connsiteY30" fmla="*/ 100012 h 285781"/>
                <a:gd name="connsiteX31" fmla="*/ 2024062 w 2543770"/>
                <a:gd name="connsiteY31" fmla="*/ 90487 h 285781"/>
                <a:gd name="connsiteX32" fmla="*/ 2119312 w 2543770"/>
                <a:gd name="connsiteY32" fmla="*/ 85725 h 285781"/>
                <a:gd name="connsiteX33" fmla="*/ 2162175 w 2543770"/>
                <a:gd name="connsiteY33" fmla="*/ 66675 h 285781"/>
                <a:gd name="connsiteX34" fmla="*/ 2295525 w 2543770"/>
                <a:gd name="connsiteY34" fmla="*/ 66675 h 285781"/>
                <a:gd name="connsiteX35" fmla="*/ 2324100 w 2543770"/>
                <a:gd name="connsiteY35" fmla="*/ 57150 h 285781"/>
                <a:gd name="connsiteX36" fmla="*/ 2343150 w 2543770"/>
                <a:gd name="connsiteY36" fmla="*/ 52387 h 285781"/>
                <a:gd name="connsiteX37" fmla="*/ 2357437 w 2543770"/>
                <a:gd name="connsiteY37" fmla="*/ 47625 h 285781"/>
                <a:gd name="connsiteX38" fmla="*/ 2466975 w 2543770"/>
                <a:gd name="connsiteY38" fmla="*/ 52387 h 285781"/>
                <a:gd name="connsiteX39" fmla="*/ 2486025 w 2543770"/>
                <a:gd name="connsiteY39" fmla="*/ 61912 h 285781"/>
                <a:gd name="connsiteX40" fmla="*/ 2528887 w 2543770"/>
                <a:gd name="connsiteY40" fmla="*/ 57150 h 285781"/>
                <a:gd name="connsiteX41" fmla="*/ 2514600 w 2543770"/>
                <a:gd name="connsiteY41" fmla="*/ 42862 h 285781"/>
                <a:gd name="connsiteX42" fmla="*/ 2500312 w 2543770"/>
                <a:gd name="connsiteY42" fmla="*/ 38100 h 285781"/>
                <a:gd name="connsiteX43" fmla="*/ 2486025 w 2543770"/>
                <a:gd name="connsiteY43" fmla="*/ 33337 h 285781"/>
                <a:gd name="connsiteX44" fmla="*/ 2357437 w 2543770"/>
                <a:gd name="connsiteY44" fmla="*/ 28575 h 285781"/>
                <a:gd name="connsiteX45" fmla="*/ 2333625 w 2543770"/>
                <a:gd name="connsiteY45" fmla="*/ 23812 h 285781"/>
                <a:gd name="connsiteX46" fmla="*/ 2319337 w 2543770"/>
                <a:gd name="connsiteY46" fmla="*/ 19050 h 285781"/>
                <a:gd name="connsiteX47" fmla="*/ 2224087 w 2543770"/>
                <a:gd name="connsiteY47" fmla="*/ 4762 h 285781"/>
                <a:gd name="connsiteX48" fmla="*/ 1990725 w 2543770"/>
                <a:gd name="connsiteY48" fmla="*/ 0 h 285781"/>
                <a:gd name="connsiteX49" fmla="*/ 1919287 w 2543770"/>
                <a:gd name="connsiteY49" fmla="*/ 4762 h 285781"/>
                <a:gd name="connsiteX50" fmla="*/ 1909762 w 2543770"/>
                <a:gd name="connsiteY50" fmla="*/ 19050 h 285781"/>
                <a:gd name="connsiteX51" fmla="*/ 1876425 w 2543770"/>
                <a:gd name="connsiteY51" fmla="*/ 38100 h 285781"/>
                <a:gd name="connsiteX52" fmla="*/ 1819275 w 2543770"/>
                <a:gd name="connsiteY52" fmla="*/ 23812 h 285781"/>
                <a:gd name="connsiteX53" fmla="*/ 1790700 w 2543770"/>
                <a:gd name="connsiteY53" fmla="*/ 14287 h 285781"/>
                <a:gd name="connsiteX54" fmla="*/ 1776412 w 2543770"/>
                <a:gd name="connsiteY54" fmla="*/ 4762 h 285781"/>
                <a:gd name="connsiteX55" fmla="*/ 1676400 w 2543770"/>
                <a:gd name="connsiteY55" fmla="*/ 9525 h 285781"/>
                <a:gd name="connsiteX56" fmla="*/ 1662112 w 2543770"/>
                <a:gd name="connsiteY56" fmla="*/ 14287 h 285781"/>
                <a:gd name="connsiteX57" fmla="*/ 1643062 w 2543770"/>
                <a:gd name="connsiteY57" fmla="*/ 19050 h 285781"/>
                <a:gd name="connsiteX58" fmla="*/ 1609725 w 2543770"/>
                <a:gd name="connsiteY58" fmla="*/ 23812 h 285781"/>
                <a:gd name="connsiteX59" fmla="*/ 1566862 w 2543770"/>
                <a:gd name="connsiteY59" fmla="*/ 47625 h 285781"/>
                <a:gd name="connsiteX60" fmla="*/ 1524000 w 2543770"/>
                <a:gd name="connsiteY60" fmla="*/ 52387 h 285781"/>
                <a:gd name="connsiteX61" fmla="*/ 1476375 w 2543770"/>
                <a:gd name="connsiteY61" fmla="*/ 71437 h 285781"/>
                <a:gd name="connsiteX62" fmla="*/ 1447800 w 2543770"/>
                <a:gd name="connsiteY62" fmla="*/ 80962 h 285781"/>
                <a:gd name="connsiteX63" fmla="*/ 1381125 w 2543770"/>
                <a:gd name="connsiteY63" fmla="*/ 85725 h 285781"/>
                <a:gd name="connsiteX64" fmla="*/ 1362075 w 2543770"/>
                <a:gd name="connsiteY64" fmla="*/ 90487 h 285781"/>
                <a:gd name="connsiteX65" fmla="*/ 1347787 w 2543770"/>
                <a:gd name="connsiteY65" fmla="*/ 95250 h 285781"/>
                <a:gd name="connsiteX66" fmla="*/ 1219200 w 2543770"/>
                <a:gd name="connsiteY66" fmla="*/ 100012 h 285781"/>
                <a:gd name="connsiteX67" fmla="*/ 1200150 w 2543770"/>
                <a:gd name="connsiteY67" fmla="*/ 104775 h 285781"/>
                <a:gd name="connsiteX68" fmla="*/ 1185862 w 2543770"/>
                <a:gd name="connsiteY68" fmla="*/ 109537 h 285781"/>
                <a:gd name="connsiteX69" fmla="*/ 1066800 w 2543770"/>
                <a:gd name="connsiteY69" fmla="*/ 104775 h 285781"/>
                <a:gd name="connsiteX70" fmla="*/ 933450 w 2543770"/>
                <a:gd name="connsiteY70" fmla="*/ 109537 h 285781"/>
                <a:gd name="connsiteX71" fmla="*/ 833437 w 2543770"/>
                <a:gd name="connsiteY71" fmla="*/ 119062 h 285781"/>
                <a:gd name="connsiteX72" fmla="*/ 819150 w 2543770"/>
                <a:gd name="connsiteY72" fmla="*/ 123825 h 285781"/>
                <a:gd name="connsiteX73" fmla="*/ 742950 w 2543770"/>
                <a:gd name="connsiteY73" fmla="*/ 114300 h 285781"/>
                <a:gd name="connsiteX74" fmla="*/ 566737 w 2543770"/>
                <a:gd name="connsiteY74" fmla="*/ 109537 h 285781"/>
                <a:gd name="connsiteX75" fmla="*/ 514350 w 2543770"/>
                <a:gd name="connsiteY75" fmla="*/ 95250 h 285781"/>
                <a:gd name="connsiteX76" fmla="*/ 500062 w 2543770"/>
                <a:gd name="connsiteY76" fmla="*/ 90487 h 285781"/>
                <a:gd name="connsiteX77" fmla="*/ 490537 w 2543770"/>
                <a:gd name="connsiteY77" fmla="*/ 76200 h 285781"/>
                <a:gd name="connsiteX78" fmla="*/ 476250 w 2543770"/>
                <a:gd name="connsiteY78" fmla="*/ 71437 h 285781"/>
                <a:gd name="connsiteX79" fmla="*/ 447675 w 2543770"/>
                <a:gd name="connsiteY79" fmla="*/ 57150 h 285781"/>
                <a:gd name="connsiteX80" fmla="*/ 438150 w 2543770"/>
                <a:gd name="connsiteY80" fmla="*/ 52387 h 285781"/>
                <a:gd name="connsiteX81" fmla="*/ 438150 w 2543770"/>
                <a:gd name="connsiteY81" fmla="*/ 52387 h 285781"/>
                <a:gd name="connsiteX82" fmla="*/ 295275 w 2543770"/>
                <a:gd name="connsiteY82" fmla="*/ 52387 h 285781"/>
                <a:gd name="connsiteX83" fmla="*/ 257175 w 2543770"/>
                <a:gd name="connsiteY83" fmla="*/ 42862 h 285781"/>
                <a:gd name="connsiteX84" fmla="*/ 200025 w 2543770"/>
                <a:gd name="connsiteY84" fmla="*/ 38100 h 285781"/>
                <a:gd name="connsiteX85" fmla="*/ 119062 w 2543770"/>
                <a:gd name="connsiteY85" fmla="*/ 52387 h 285781"/>
                <a:gd name="connsiteX86" fmla="*/ 222760 w 2543770"/>
                <a:gd name="connsiteY86" fmla="*/ 143827 h 285781"/>
                <a:gd name="connsiteX0" fmla="*/ 164086 w 2441156"/>
                <a:gd name="connsiteY0" fmla="*/ 147637 h 285781"/>
                <a:gd name="connsiteX1" fmla="*/ 183136 w 2441156"/>
                <a:gd name="connsiteY1" fmla="*/ 152400 h 285781"/>
                <a:gd name="connsiteX2" fmla="*/ 211711 w 2441156"/>
                <a:gd name="connsiteY2" fmla="*/ 161925 h 285781"/>
                <a:gd name="connsiteX3" fmla="*/ 240286 w 2441156"/>
                <a:gd name="connsiteY3" fmla="*/ 171450 h 285781"/>
                <a:gd name="connsiteX4" fmla="*/ 364110 w 2441156"/>
                <a:gd name="connsiteY4" fmla="*/ 219074 h 285781"/>
                <a:gd name="connsiteX5" fmla="*/ 440311 w 2441156"/>
                <a:gd name="connsiteY5" fmla="*/ 214313 h 285781"/>
                <a:gd name="connsiteX6" fmla="*/ 468886 w 2441156"/>
                <a:gd name="connsiteY6" fmla="*/ 219074 h 285781"/>
                <a:gd name="connsiteX7" fmla="*/ 521273 w 2441156"/>
                <a:gd name="connsiteY7" fmla="*/ 247650 h 285781"/>
                <a:gd name="connsiteX8" fmla="*/ 654623 w 2441156"/>
                <a:gd name="connsiteY8" fmla="*/ 280987 h 285781"/>
                <a:gd name="connsiteX9" fmla="*/ 821311 w 2441156"/>
                <a:gd name="connsiteY9" fmla="*/ 271462 h 285781"/>
                <a:gd name="connsiteX10" fmla="*/ 964186 w 2441156"/>
                <a:gd name="connsiteY10" fmla="*/ 285750 h 285781"/>
                <a:gd name="connsiteX11" fmla="*/ 1188023 w 2441156"/>
                <a:gd name="connsiteY11" fmla="*/ 266700 h 285781"/>
                <a:gd name="connsiteX12" fmla="*/ 1340423 w 2441156"/>
                <a:gd name="connsiteY12" fmla="*/ 242881 h 285781"/>
                <a:gd name="connsiteX13" fmla="*/ 1397573 w 2441156"/>
                <a:gd name="connsiteY13" fmla="*/ 200025 h 285781"/>
                <a:gd name="connsiteX14" fmla="*/ 1440436 w 2441156"/>
                <a:gd name="connsiteY14" fmla="*/ 185737 h 285781"/>
                <a:gd name="connsiteX15" fmla="*/ 1478536 w 2441156"/>
                <a:gd name="connsiteY15" fmla="*/ 180975 h 285781"/>
                <a:gd name="connsiteX16" fmla="*/ 1473773 w 2441156"/>
                <a:gd name="connsiteY16" fmla="*/ 161925 h 285781"/>
                <a:gd name="connsiteX17" fmla="*/ 1459486 w 2441156"/>
                <a:gd name="connsiteY17" fmla="*/ 157162 h 285781"/>
                <a:gd name="connsiteX18" fmla="*/ 1454723 w 2441156"/>
                <a:gd name="connsiteY18" fmla="*/ 142875 h 285781"/>
                <a:gd name="connsiteX19" fmla="*/ 1469011 w 2441156"/>
                <a:gd name="connsiteY19" fmla="*/ 138112 h 285781"/>
                <a:gd name="connsiteX20" fmla="*/ 1502348 w 2441156"/>
                <a:gd name="connsiteY20" fmla="*/ 147637 h 285781"/>
                <a:gd name="connsiteX21" fmla="*/ 1569023 w 2441156"/>
                <a:gd name="connsiteY21" fmla="*/ 142875 h 285781"/>
                <a:gd name="connsiteX22" fmla="*/ 1611886 w 2441156"/>
                <a:gd name="connsiteY22" fmla="*/ 133350 h 285781"/>
                <a:gd name="connsiteX23" fmla="*/ 1645223 w 2441156"/>
                <a:gd name="connsiteY23" fmla="*/ 128587 h 285781"/>
                <a:gd name="connsiteX24" fmla="*/ 1659511 w 2441156"/>
                <a:gd name="connsiteY24" fmla="*/ 114300 h 285781"/>
                <a:gd name="connsiteX25" fmla="*/ 1683323 w 2441156"/>
                <a:gd name="connsiteY25" fmla="*/ 109537 h 285781"/>
                <a:gd name="connsiteX26" fmla="*/ 1764286 w 2441156"/>
                <a:gd name="connsiteY26" fmla="*/ 114300 h 285781"/>
                <a:gd name="connsiteX27" fmla="*/ 1850011 w 2441156"/>
                <a:gd name="connsiteY27" fmla="*/ 119062 h 285781"/>
                <a:gd name="connsiteX28" fmla="*/ 1878586 w 2441156"/>
                <a:gd name="connsiteY28" fmla="*/ 109537 h 285781"/>
                <a:gd name="connsiteX29" fmla="*/ 1892873 w 2441156"/>
                <a:gd name="connsiteY29" fmla="*/ 100012 h 285781"/>
                <a:gd name="connsiteX30" fmla="*/ 1921448 w 2441156"/>
                <a:gd name="connsiteY30" fmla="*/ 90487 h 285781"/>
                <a:gd name="connsiteX31" fmla="*/ 2016698 w 2441156"/>
                <a:gd name="connsiteY31" fmla="*/ 85725 h 285781"/>
                <a:gd name="connsiteX32" fmla="*/ 2059561 w 2441156"/>
                <a:gd name="connsiteY32" fmla="*/ 66675 h 285781"/>
                <a:gd name="connsiteX33" fmla="*/ 2192911 w 2441156"/>
                <a:gd name="connsiteY33" fmla="*/ 66675 h 285781"/>
                <a:gd name="connsiteX34" fmla="*/ 2221486 w 2441156"/>
                <a:gd name="connsiteY34" fmla="*/ 57150 h 285781"/>
                <a:gd name="connsiteX35" fmla="*/ 2240536 w 2441156"/>
                <a:gd name="connsiteY35" fmla="*/ 52387 h 285781"/>
                <a:gd name="connsiteX36" fmla="*/ 2254823 w 2441156"/>
                <a:gd name="connsiteY36" fmla="*/ 47625 h 285781"/>
                <a:gd name="connsiteX37" fmla="*/ 2364361 w 2441156"/>
                <a:gd name="connsiteY37" fmla="*/ 52387 h 285781"/>
                <a:gd name="connsiteX38" fmla="*/ 2383411 w 2441156"/>
                <a:gd name="connsiteY38" fmla="*/ 61912 h 285781"/>
                <a:gd name="connsiteX39" fmla="*/ 2426273 w 2441156"/>
                <a:gd name="connsiteY39" fmla="*/ 57150 h 285781"/>
                <a:gd name="connsiteX40" fmla="*/ 2411986 w 2441156"/>
                <a:gd name="connsiteY40" fmla="*/ 42862 h 285781"/>
                <a:gd name="connsiteX41" fmla="*/ 2397698 w 2441156"/>
                <a:gd name="connsiteY41" fmla="*/ 38100 h 285781"/>
                <a:gd name="connsiteX42" fmla="*/ 2383411 w 2441156"/>
                <a:gd name="connsiteY42" fmla="*/ 33337 h 285781"/>
                <a:gd name="connsiteX43" fmla="*/ 2254823 w 2441156"/>
                <a:gd name="connsiteY43" fmla="*/ 28575 h 285781"/>
                <a:gd name="connsiteX44" fmla="*/ 2231011 w 2441156"/>
                <a:gd name="connsiteY44" fmla="*/ 23812 h 285781"/>
                <a:gd name="connsiteX45" fmla="*/ 2216723 w 2441156"/>
                <a:gd name="connsiteY45" fmla="*/ 19050 h 285781"/>
                <a:gd name="connsiteX46" fmla="*/ 2121473 w 2441156"/>
                <a:gd name="connsiteY46" fmla="*/ 4762 h 285781"/>
                <a:gd name="connsiteX47" fmla="*/ 1888111 w 2441156"/>
                <a:gd name="connsiteY47" fmla="*/ 0 h 285781"/>
                <a:gd name="connsiteX48" fmla="*/ 1816673 w 2441156"/>
                <a:gd name="connsiteY48" fmla="*/ 4762 h 285781"/>
                <a:gd name="connsiteX49" fmla="*/ 1807148 w 2441156"/>
                <a:gd name="connsiteY49" fmla="*/ 19050 h 285781"/>
                <a:gd name="connsiteX50" fmla="*/ 1773811 w 2441156"/>
                <a:gd name="connsiteY50" fmla="*/ 38100 h 285781"/>
                <a:gd name="connsiteX51" fmla="*/ 1716661 w 2441156"/>
                <a:gd name="connsiteY51" fmla="*/ 23812 h 285781"/>
                <a:gd name="connsiteX52" fmla="*/ 1688086 w 2441156"/>
                <a:gd name="connsiteY52" fmla="*/ 14287 h 285781"/>
                <a:gd name="connsiteX53" fmla="*/ 1673798 w 2441156"/>
                <a:gd name="connsiteY53" fmla="*/ 4762 h 285781"/>
                <a:gd name="connsiteX54" fmla="*/ 1573786 w 2441156"/>
                <a:gd name="connsiteY54" fmla="*/ 9525 h 285781"/>
                <a:gd name="connsiteX55" fmla="*/ 1559498 w 2441156"/>
                <a:gd name="connsiteY55" fmla="*/ 14287 h 285781"/>
                <a:gd name="connsiteX56" fmla="*/ 1540448 w 2441156"/>
                <a:gd name="connsiteY56" fmla="*/ 19050 h 285781"/>
                <a:gd name="connsiteX57" fmla="*/ 1507111 w 2441156"/>
                <a:gd name="connsiteY57" fmla="*/ 23812 h 285781"/>
                <a:gd name="connsiteX58" fmla="*/ 1464248 w 2441156"/>
                <a:gd name="connsiteY58" fmla="*/ 47625 h 285781"/>
                <a:gd name="connsiteX59" fmla="*/ 1421386 w 2441156"/>
                <a:gd name="connsiteY59" fmla="*/ 52387 h 285781"/>
                <a:gd name="connsiteX60" fmla="*/ 1373761 w 2441156"/>
                <a:gd name="connsiteY60" fmla="*/ 71437 h 285781"/>
                <a:gd name="connsiteX61" fmla="*/ 1345186 w 2441156"/>
                <a:gd name="connsiteY61" fmla="*/ 80962 h 285781"/>
                <a:gd name="connsiteX62" fmla="*/ 1278511 w 2441156"/>
                <a:gd name="connsiteY62" fmla="*/ 85725 h 285781"/>
                <a:gd name="connsiteX63" fmla="*/ 1259461 w 2441156"/>
                <a:gd name="connsiteY63" fmla="*/ 90487 h 285781"/>
                <a:gd name="connsiteX64" fmla="*/ 1245173 w 2441156"/>
                <a:gd name="connsiteY64" fmla="*/ 95250 h 285781"/>
                <a:gd name="connsiteX65" fmla="*/ 1116586 w 2441156"/>
                <a:gd name="connsiteY65" fmla="*/ 100012 h 285781"/>
                <a:gd name="connsiteX66" fmla="*/ 1097536 w 2441156"/>
                <a:gd name="connsiteY66" fmla="*/ 104775 h 285781"/>
                <a:gd name="connsiteX67" fmla="*/ 1083248 w 2441156"/>
                <a:gd name="connsiteY67" fmla="*/ 109537 h 285781"/>
                <a:gd name="connsiteX68" fmla="*/ 964186 w 2441156"/>
                <a:gd name="connsiteY68" fmla="*/ 104775 h 285781"/>
                <a:gd name="connsiteX69" fmla="*/ 830836 w 2441156"/>
                <a:gd name="connsiteY69" fmla="*/ 109537 h 285781"/>
                <a:gd name="connsiteX70" fmla="*/ 730823 w 2441156"/>
                <a:gd name="connsiteY70" fmla="*/ 119062 h 285781"/>
                <a:gd name="connsiteX71" fmla="*/ 716536 w 2441156"/>
                <a:gd name="connsiteY71" fmla="*/ 123825 h 285781"/>
                <a:gd name="connsiteX72" fmla="*/ 640336 w 2441156"/>
                <a:gd name="connsiteY72" fmla="*/ 114300 h 285781"/>
                <a:gd name="connsiteX73" fmla="*/ 464123 w 2441156"/>
                <a:gd name="connsiteY73" fmla="*/ 109537 h 285781"/>
                <a:gd name="connsiteX74" fmla="*/ 411736 w 2441156"/>
                <a:gd name="connsiteY74" fmla="*/ 95250 h 285781"/>
                <a:gd name="connsiteX75" fmla="*/ 397448 w 2441156"/>
                <a:gd name="connsiteY75" fmla="*/ 90487 h 285781"/>
                <a:gd name="connsiteX76" fmla="*/ 387923 w 2441156"/>
                <a:gd name="connsiteY76" fmla="*/ 76200 h 285781"/>
                <a:gd name="connsiteX77" fmla="*/ 373636 w 2441156"/>
                <a:gd name="connsiteY77" fmla="*/ 71437 h 285781"/>
                <a:gd name="connsiteX78" fmla="*/ 345061 w 2441156"/>
                <a:gd name="connsiteY78" fmla="*/ 57150 h 285781"/>
                <a:gd name="connsiteX79" fmla="*/ 335536 w 2441156"/>
                <a:gd name="connsiteY79" fmla="*/ 52387 h 285781"/>
                <a:gd name="connsiteX80" fmla="*/ 335536 w 2441156"/>
                <a:gd name="connsiteY80" fmla="*/ 52387 h 285781"/>
                <a:gd name="connsiteX81" fmla="*/ 192661 w 2441156"/>
                <a:gd name="connsiteY81" fmla="*/ 52387 h 285781"/>
                <a:gd name="connsiteX82" fmla="*/ 154561 w 2441156"/>
                <a:gd name="connsiteY82" fmla="*/ 42862 h 285781"/>
                <a:gd name="connsiteX83" fmla="*/ 97411 w 2441156"/>
                <a:gd name="connsiteY83" fmla="*/ 38100 h 285781"/>
                <a:gd name="connsiteX84" fmla="*/ 16448 w 2441156"/>
                <a:gd name="connsiteY84" fmla="*/ 52387 h 285781"/>
                <a:gd name="connsiteX85" fmla="*/ 120146 w 2441156"/>
                <a:gd name="connsiteY85" fmla="*/ 143827 h 285781"/>
                <a:gd name="connsiteX0" fmla="*/ 105567 w 2382637"/>
                <a:gd name="connsiteY0" fmla="*/ 147637 h 285781"/>
                <a:gd name="connsiteX1" fmla="*/ 124617 w 2382637"/>
                <a:gd name="connsiteY1" fmla="*/ 152400 h 285781"/>
                <a:gd name="connsiteX2" fmla="*/ 153192 w 2382637"/>
                <a:gd name="connsiteY2" fmla="*/ 161925 h 285781"/>
                <a:gd name="connsiteX3" fmla="*/ 181767 w 2382637"/>
                <a:gd name="connsiteY3" fmla="*/ 171450 h 285781"/>
                <a:gd name="connsiteX4" fmla="*/ 305591 w 2382637"/>
                <a:gd name="connsiteY4" fmla="*/ 219074 h 285781"/>
                <a:gd name="connsiteX5" fmla="*/ 381792 w 2382637"/>
                <a:gd name="connsiteY5" fmla="*/ 214313 h 285781"/>
                <a:gd name="connsiteX6" fmla="*/ 410367 w 2382637"/>
                <a:gd name="connsiteY6" fmla="*/ 219074 h 285781"/>
                <a:gd name="connsiteX7" fmla="*/ 462754 w 2382637"/>
                <a:gd name="connsiteY7" fmla="*/ 247650 h 285781"/>
                <a:gd name="connsiteX8" fmla="*/ 596104 w 2382637"/>
                <a:gd name="connsiteY8" fmla="*/ 280987 h 285781"/>
                <a:gd name="connsiteX9" fmla="*/ 762792 w 2382637"/>
                <a:gd name="connsiteY9" fmla="*/ 271462 h 285781"/>
                <a:gd name="connsiteX10" fmla="*/ 905667 w 2382637"/>
                <a:gd name="connsiteY10" fmla="*/ 285750 h 285781"/>
                <a:gd name="connsiteX11" fmla="*/ 1129504 w 2382637"/>
                <a:gd name="connsiteY11" fmla="*/ 266700 h 285781"/>
                <a:gd name="connsiteX12" fmla="*/ 1281904 w 2382637"/>
                <a:gd name="connsiteY12" fmla="*/ 242881 h 285781"/>
                <a:gd name="connsiteX13" fmla="*/ 1339054 w 2382637"/>
                <a:gd name="connsiteY13" fmla="*/ 200025 h 285781"/>
                <a:gd name="connsiteX14" fmla="*/ 1381917 w 2382637"/>
                <a:gd name="connsiteY14" fmla="*/ 185737 h 285781"/>
                <a:gd name="connsiteX15" fmla="*/ 1420017 w 2382637"/>
                <a:gd name="connsiteY15" fmla="*/ 180975 h 285781"/>
                <a:gd name="connsiteX16" fmla="*/ 1415254 w 2382637"/>
                <a:gd name="connsiteY16" fmla="*/ 161925 h 285781"/>
                <a:gd name="connsiteX17" fmla="*/ 1400967 w 2382637"/>
                <a:gd name="connsiteY17" fmla="*/ 157162 h 285781"/>
                <a:gd name="connsiteX18" fmla="*/ 1396204 w 2382637"/>
                <a:gd name="connsiteY18" fmla="*/ 142875 h 285781"/>
                <a:gd name="connsiteX19" fmla="*/ 1410492 w 2382637"/>
                <a:gd name="connsiteY19" fmla="*/ 138112 h 285781"/>
                <a:gd name="connsiteX20" fmla="*/ 1443829 w 2382637"/>
                <a:gd name="connsiteY20" fmla="*/ 147637 h 285781"/>
                <a:gd name="connsiteX21" fmla="*/ 1510504 w 2382637"/>
                <a:gd name="connsiteY21" fmla="*/ 142875 h 285781"/>
                <a:gd name="connsiteX22" fmla="*/ 1553367 w 2382637"/>
                <a:gd name="connsiteY22" fmla="*/ 133350 h 285781"/>
                <a:gd name="connsiteX23" fmla="*/ 1586704 w 2382637"/>
                <a:gd name="connsiteY23" fmla="*/ 128587 h 285781"/>
                <a:gd name="connsiteX24" fmla="*/ 1600992 w 2382637"/>
                <a:gd name="connsiteY24" fmla="*/ 114300 h 285781"/>
                <a:gd name="connsiteX25" fmla="*/ 1624804 w 2382637"/>
                <a:gd name="connsiteY25" fmla="*/ 109537 h 285781"/>
                <a:gd name="connsiteX26" fmla="*/ 1705767 w 2382637"/>
                <a:gd name="connsiteY26" fmla="*/ 114300 h 285781"/>
                <a:gd name="connsiteX27" fmla="*/ 1791492 w 2382637"/>
                <a:gd name="connsiteY27" fmla="*/ 119062 h 285781"/>
                <a:gd name="connsiteX28" fmla="*/ 1820067 w 2382637"/>
                <a:gd name="connsiteY28" fmla="*/ 109537 h 285781"/>
                <a:gd name="connsiteX29" fmla="*/ 1834354 w 2382637"/>
                <a:gd name="connsiteY29" fmla="*/ 100012 h 285781"/>
                <a:gd name="connsiteX30" fmla="*/ 1862929 w 2382637"/>
                <a:gd name="connsiteY30" fmla="*/ 90487 h 285781"/>
                <a:gd name="connsiteX31" fmla="*/ 1958179 w 2382637"/>
                <a:gd name="connsiteY31" fmla="*/ 85725 h 285781"/>
                <a:gd name="connsiteX32" fmla="*/ 2001042 w 2382637"/>
                <a:gd name="connsiteY32" fmla="*/ 66675 h 285781"/>
                <a:gd name="connsiteX33" fmla="*/ 2134392 w 2382637"/>
                <a:gd name="connsiteY33" fmla="*/ 66675 h 285781"/>
                <a:gd name="connsiteX34" fmla="*/ 2162967 w 2382637"/>
                <a:gd name="connsiteY34" fmla="*/ 57150 h 285781"/>
                <a:gd name="connsiteX35" fmla="*/ 2182017 w 2382637"/>
                <a:gd name="connsiteY35" fmla="*/ 52387 h 285781"/>
                <a:gd name="connsiteX36" fmla="*/ 2196304 w 2382637"/>
                <a:gd name="connsiteY36" fmla="*/ 47625 h 285781"/>
                <a:gd name="connsiteX37" fmla="*/ 2305842 w 2382637"/>
                <a:gd name="connsiteY37" fmla="*/ 52387 h 285781"/>
                <a:gd name="connsiteX38" fmla="*/ 2324892 w 2382637"/>
                <a:gd name="connsiteY38" fmla="*/ 61912 h 285781"/>
                <a:gd name="connsiteX39" fmla="*/ 2367754 w 2382637"/>
                <a:gd name="connsiteY39" fmla="*/ 57150 h 285781"/>
                <a:gd name="connsiteX40" fmla="*/ 2353467 w 2382637"/>
                <a:gd name="connsiteY40" fmla="*/ 42862 h 285781"/>
                <a:gd name="connsiteX41" fmla="*/ 2339179 w 2382637"/>
                <a:gd name="connsiteY41" fmla="*/ 38100 h 285781"/>
                <a:gd name="connsiteX42" fmla="*/ 2324892 w 2382637"/>
                <a:gd name="connsiteY42" fmla="*/ 33337 h 285781"/>
                <a:gd name="connsiteX43" fmla="*/ 2196304 w 2382637"/>
                <a:gd name="connsiteY43" fmla="*/ 28575 h 285781"/>
                <a:gd name="connsiteX44" fmla="*/ 2172492 w 2382637"/>
                <a:gd name="connsiteY44" fmla="*/ 23812 h 285781"/>
                <a:gd name="connsiteX45" fmla="*/ 2158204 w 2382637"/>
                <a:gd name="connsiteY45" fmla="*/ 19050 h 285781"/>
                <a:gd name="connsiteX46" fmla="*/ 2062954 w 2382637"/>
                <a:gd name="connsiteY46" fmla="*/ 4762 h 285781"/>
                <a:gd name="connsiteX47" fmla="*/ 1829592 w 2382637"/>
                <a:gd name="connsiteY47" fmla="*/ 0 h 285781"/>
                <a:gd name="connsiteX48" fmla="*/ 1758154 w 2382637"/>
                <a:gd name="connsiteY48" fmla="*/ 4762 h 285781"/>
                <a:gd name="connsiteX49" fmla="*/ 1748629 w 2382637"/>
                <a:gd name="connsiteY49" fmla="*/ 19050 h 285781"/>
                <a:gd name="connsiteX50" fmla="*/ 1715292 w 2382637"/>
                <a:gd name="connsiteY50" fmla="*/ 38100 h 285781"/>
                <a:gd name="connsiteX51" fmla="*/ 1658142 w 2382637"/>
                <a:gd name="connsiteY51" fmla="*/ 23812 h 285781"/>
                <a:gd name="connsiteX52" fmla="*/ 1629567 w 2382637"/>
                <a:gd name="connsiteY52" fmla="*/ 14287 h 285781"/>
                <a:gd name="connsiteX53" fmla="*/ 1615279 w 2382637"/>
                <a:gd name="connsiteY53" fmla="*/ 4762 h 285781"/>
                <a:gd name="connsiteX54" fmla="*/ 1515267 w 2382637"/>
                <a:gd name="connsiteY54" fmla="*/ 9525 h 285781"/>
                <a:gd name="connsiteX55" fmla="*/ 1500979 w 2382637"/>
                <a:gd name="connsiteY55" fmla="*/ 14287 h 285781"/>
                <a:gd name="connsiteX56" fmla="*/ 1481929 w 2382637"/>
                <a:gd name="connsiteY56" fmla="*/ 19050 h 285781"/>
                <a:gd name="connsiteX57" fmla="*/ 1448592 w 2382637"/>
                <a:gd name="connsiteY57" fmla="*/ 23812 h 285781"/>
                <a:gd name="connsiteX58" fmla="*/ 1405729 w 2382637"/>
                <a:gd name="connsiteY58" fmla="*/ 47625 h 285781"/>
                <a:gd name="connsiteX59" fmla="*/ 1362867 w 2382637"/>
                <a:gd name="connsiteY59" fmla="*/ 52387 h 285781"/>
                <a:gd name="connsiteX60" fmla="*/ 1315242 w 2382637"/>
                <a:gd name="connsiteY60" fmla="*/ 71437 h 285781"/>
                <a:gd name="connsiteX61" fmla="*/ 1286667 w 2382637"/>
                <a:gd name="connsiteY61" fmla="*/ 80962 h 285781"/>
                <a:gd name="connsiteX62" fmla="*/ 1219992 w 2382637"/>
                <a:gd name="connsiteY62" fmla="*/ 85725 h 285781"/>
                <a:gd name="connsiteX63" fmla="*/ 1200942 w 2382637"/>
                <a:gd name="connsiteY63" fmla="*/ 90487 h 285781"/>
                <a:gd name="connsiteX64" fmla="*/ 1186654 w 2382637"/>
                <a:gd name="connsiteY64" fmla="*/ 95250 h 285781"/>
                <a:gd name="connsiteX65" fmla="*/ 1058067 w 2382637"/>
                <a:gd name="connsiteY65" fmla="*/ 100012 h 285781"/>
                <a:gd name="connsiteX66" fmla="*/ 1039017 w 2382637"/>
                <a:gd name="connsiteY66" fmla="*/ 104775 h 285781"/>
                <a:gd name="connsiteX67" fmla="*/ 1024729 w 2382637"/>
                <a:gd name="connsiteY67" fmla="*/ 109537 h 285781"/>
                <a:gd name="connsiteX68" fmla="*/ 905667 w 2382637"/>
                <a:gd name="connsiteY68" fmla="*/ 104775 h 285781"/>
                <a:gd name="connsiteX69" fmla="*/ 772317 w 2382637"/>
                <a:gd name="connsiteY69" fmla="*/ 109537 h 285781"/>
                <a:gd name="connsiteX70" fmla="*/ 672304 w 2382637"/>
                <a:gd name="connsiteY70" fmla="*/ 119062 h 285781"/>
                <a:gd name="connsiteX71" fmla="*/ 658017 w 2382637"/>
                <a:gd name="connsiteY71" fmla="*/ 123825 h 285781"/>
                <a:gd name="connsiteX72" fmla="*/ 581817 w 2382637"/>
                <a:gd name="connsiteY72" fmla="*/ 114300 h 285781"/>
                <a:gd name="connsiteX73" fmla="*/ 405604 w 2382637"/>
                <a:gd name="connsiteY73" fmla="*/ 109537 h 285781"/>
                <a:gd name="connsiteX74" fmla="*/ 353217 w 2382637"/>
                <a:gd name="connsiteY74" fmla="*/ 95250 h 285781"/>
                <a:gd name="connsiteX75" fmla="*/ 338929 w 2382637"/>
                <a:gd name="connsiteY75" fmla="*/ 90487 h 285781"/>
                <a:gd name="connsiteX76" fmla="*/ 329404 w 2382637"/>
                <a:gd name="connsiteY76" fmla="*/ 76200 h 285781"/>
                <a:gd name="connsiteX77" fmla="*/ 315117 w 2382637"/>
                <a:gd name="connsiteY77" fmla="*/ 71437 h 285781"/>
                <a:gd name="connsiteX78" fmla="*/ 286542 w 2382637"/>
                <a:gd name="connsiteY78" fmla="*/ 57150 h 285781"/>
                <a:gd name="connsiteX79" fmla="*/ 277017 w 2382637"/>
                <a:gd name="connsiteY79" fmla="*/ 52387 h 285781"/>
                <a:gd name="connsiteX80" fmla="*/ 277017 w 2382637"/>
                <a:gd name="connsiteY80" fmla="*/ 52387 h 285781"/>
                <a:gd name="connsiteX81" fmla="*/ 134142 w 2382637"/>
                <a:gd name="connsiteY81" fmla="*/ 52387 h 285781"/>
                <a:gd name="connsiteX82" fmla="*/ 96042 w 2382637"/>
                <a:gd name="connsiteY82" fmla="*/ 42862 h 285781"/>
                <a:gd name="connsiteX83" fmla="*/ 38892 w 2382637"/>
                <a:gd name="connsiteY83" fmla="*/ 38100 h 285781"/>
                <a:gd name="connsiteX84" fmla="*/ 25515 w 2382637"/>
                <a:gd name="connsiteY84" fmla="*/ 48411 h 285781"/>
                <a:gd name="connsiteX85" fmla="*/ 61627 w 2382637"/>
                <a:gd name="connsiteY85" fmla="*/ 143827 h 285781"/>
                <a:gd name="connsiteX0" fmla="*/ 105567 w 2382637"/>
                <a:gd name="connsiteY0" fmla="*/ 147637 h 285781"/>
                <a:gd name="connsiteX1" fmla="*/ 124617 w 2382637"/>
                <a:gd name="connsiteY1" fmla="*/ 152400 h 285781"/>
                <a:gd name="connsiteX2" fmla="*/ 153192 w 2382637"/>
                <a:gd name="connsiteY2" fmla="*/ 161925 h 285781"/>
                <a:gd name="connsiteX3" fmla="*/ 181767 w 2382637"/>
                <a:gd name="connsiteY3" fmla="*/ 171450 h 285781"/>
                <a:gd name="connsiteX4" fmla="*/ 305591 w 2382637"/>
                <a:gd name="connsiteY4" fmla="*/ 219074 h 285781"/>
                <a:gd name="connsiteX5" fmla="*/ 381792 w 2382637"/>
                <a:gd name="connsiteY5" fmla="*/ 214313 h 285781"/>
                <a:gd name="connsiteX6" fmla="*/ 410367 w 2382637"/>
                <a:gd name="connsiteY6" fmla="*/ 219074 h 285781"/>
                <a:gd name="connsiteX7" fmla="*/ 462754 w 2382637"/>
                <a:gd name="connsiteY7" fmla="*/ 247650 h 285781"/>
                <a:gd name="connsiteX8" fmla="*/ 596104 w 2382637"/>
                <a:gd name="connsiteY8" fmla="*/ 280987 h 285781"/>
                <a:gd name="connsiteX9" fmla="*/ 762792 w 2382637"/>
                <a:gd name="connsiteY9" fmla="*/ 271462 h 285781"/>
                <a:gd name="connsiteX10" fmla="*/ 905667 w 2382637"/>
                <a:gd name="connsiteY10" fmla="*/ 285750 h 285781"/>
                <a:gd name="connsiteX11" fmla="*/ 1129504 w 2382637"/>
                <a:gd name="connsiteY11" fmla="*/ 266700 h 285781"/>
                <a:gd name="connsiteX12" fmla="*/ 1281904 w 2382637"/>
                <a:gd name="connsiteY12" fmla="*/ 242881 h 285781"/>
                <a:gd name="connsiteX13" fmla="*/ 1339054 w 2382637"/>
                <a:gd name="connsiteY13" fmla="*/ 200025 h 285781"/>
                <a:gd name="connsiteX14" fmla="*/ 1381917 w 2382637"/>
                <a:gd name="connsiteY14" fmla="*/ 185737 h 285781"/>
                <a:gd name="connsiteX15" fmla="*/ 1420017 w 2382637"/>
                <a:gd name="connsiteY15" fmla="*/ 180975 h 285781"/>
                <a:gd name="connsiteX16" fmla="*/ 1415254 w 2382637"/>
                <a:gd name="connsiteY16" fmla="*/ 161925 h 285781"/>
                <a:gd name="connsiteX17" fmla="*/ 1400967 w 2382637"/>
                <a:gd name="connsiteY17" fmla="*/ 157162 h 285781"/>
                <a:gd name="connsiteX18" fmla="*/ 1396204 w 2382637"/>
                <a:gd name="connsiteY18" fmla="*/ 142875 h 285781"/>
                <a:gd name="connsiteX19" fmla="*/ 1410492 w 2382637"/>
                <a:gd name="connsiteY19" fmla="*/ 138112 h 285781"/>
                <a:gd name="connsiteX20" fmla="*/ 1443829 w 2382637"/>
                <a:gd name="connsiteY20" fmla="*/ 147637 h 285781"/>
                <a:gd name="connsiteX21" fmla="*/ 1510504 w 2382637"/>
                <a:gd name="connsiteY21" fmla="*/ 142875 h 285781"/>
                <a:gd name="connsiteX22" fmla="*/ 1553367 w 2382637"/>
                <a:gd name="connsiteY22" fmla="*/ 133350 h 285781"/>
                <a:gd name="connsiteX23" fmla="*/ 1586704 w 2382637"/>
                <a:gd name="connsiteY23" fmla="*/ 128587 h 285781"/>
                <a:gd name="connsiteX24" fmla="*/ 1600992 w 2382637"/>
                <a:gd name="connsiteY24" fmla="*/ 114300 h 285781"/>
                <a:gd name="connsiteX25" fmla="*/ 1624804 w 2382637"/>
                <a:gd name="connsiteY25" fmla="*/ 109537 h 285781"/>
                <a:gd name="connsiteX26" fmla="*/ 1705767 w 2382637"/>
                <a:gd name="connsiteY26" fmla="*/ 114300 h 285781"/>
                <a:gd name="connsiteX27" fmla="*/ 1791492 w 2382637"/>
                <a:gd name="connsiteY27" fmla="*/ 119062 h 285781"/>
                <a:gd name="connsiteX28" fmla="*/ 1820067 w 2382637"/>
                <a:gd name="connsiteY28" fmla="*/ 109537 h 285781"/>
                <a:gd name="connsiteX29" fmla="*/ 1834354 w 2382637"/>
                <a:gd name="connsiteY29" fmla="*/ 100012 h 285781"/>
                <a:gd name="connsiteX30" fmla="*/ 1862929 w 2382637"/>
                <a:gd name="connsiteY30" fmla="*/ 90487 h 285781"/>
                <a:gd name="connsiteX31" fmla="*/ 1958179 w 2382637"/>
                <a:gd name="connsiteY31" fmla="*/ 85725 h 285781"/>
                <a:gd name="connsiteX32" fmla="*/ 2001042 w 2382637"/>
                <a:gd name="connsiteY32" fmla="*/ 66675 h 285781"/>
                <a:gd name="connsiteX33" fmla="*/ 2134392 w 2382637"/>
                <a:gd name="connsiteY33" fmla="*/ 66675 h 285781"/>
                <a:gd name="connsiteX34" fmla="*/ 2162967 w 2382637"/>
                <a:gd name="connsiteY34" fmla="*/ 57150 h 285781"/>
                <a:gd name="connsiteX35" fmla="*/ 2182017 w 2382637"/>
                <a:gd name="connsiteY35" fmla="*/ 52387 h 285781"/>
                <a:gd name="connsiteX36" fmla="*/ 2196304 w 2382637"/>
                <a:gd name="connsiteY36" fmla="*/ 47625 h 285781"/>
                <a:gd name="connsiteX37" fmla="*/ 2305842 w 2382637"/>
                <a:gd name="connsiteY37" fmla="*/ 52387 h 285781"/>
                <a:gd name="connsiteX38" fmla="*/ 2324892 w 2382637"/>
                <a:gd name="connsiteY38" fmla="*/ 61912 h 285781"/>
                <a:gd name="connsiteX39" fmla="*/ 2367754 w 2382637"/>
                <a:gd name="connsiteY39" fmla="*/ 57150 h 285781"/>
                <a:gd name="connsiteX40" fmla="*/ 2353467 w 2382637"/>
                <a:gd name="connsiteY40" fmla="*/ 42862 h 285781"/>
                <a:gd name="connsiteX41" fmla="*/ 2339179 w 2382637"/>
                <a:gd name="connsiteY41" fmla="*/ 38100 h 285781"/>
                <a:gd name="connsiteX42" fmla="*/ 2324892 w 2382637"/>
                <a:gd name="connsiteY42" fmla="*/ 33337 h 285781"/>
                <a:gd name="connsiteX43" fmla="*/ 2196304 w 2382637"/>
                <a:gd name="connsiteY43" fmla="*/ 28575 h 285781"/>
                <a:gd name="connsiteX44" fmla="*/ 2172492 w 2382637"/>
                <a:gd name="connsiteY44" fmla="*/ 23812 h 285781"/>
                <a:gd name="connsiteX45" fmla="*/ 2158204 w 2382637"/>
                <a:gd name="connsiteY45" fmla="*/ 19050 h 285781"/>
                <a:gd name="connsiteX46" fmla="*/ 2062954 w 2382637"/>
                <a:gd name="connsiteY46" fmla="*/ 4762 h 285781"/>
                <a:gd name="connsiteX47" fmla="*/ 1829592 w 2382637"/>
                <a:gd name="connsiteY47" fmla="*/ 0 h 285781"/>
                <a:gd name="connsiteX48" fmla="*/ 1758154 w 2382637"/>
                <a:gd name="connsiteY48" fmla="*/ 4762 h 285781"/>
                <a:gd name="connsiteX49" fmla="*/ 1748629 w 2382637"/>
                <a:gd name="connsiteY49" fmla="*/ 19050 h 285781"/>
                <a:gd name="connsiteX50" fmla="*/ 1715292 w 2382637"/>
                <a:gd name="connsiteY50" fmla="*/ 38100 h 285781"/>
                <a:gd name="connsiteX51" fmla="*/ 1658142 w 2382637"/>
                <a:gd name="connsiteY51" fmla="*/ 23812 h 285781"/>
                <a:gd name="connsiteX52" fmla="*/ 1629567 w 2382637"/>
                <a:gd name="connsiteY52" fmla="*/ 14287 h 285781"/>
                <a:gd name="connsiteX53" fmla="*/ 1615279 w 2382637"/>
                <a:gd name="connsiteY53" fmla="*/ 4762 h 285781"/>
                <a:gd name="connsiteX54" fmla="*/ 1515267 w 2382637"/>
                <a:gd name="connsiteY54" fmla="*/ 9525 h 285781"/>
                <a:gd name="connsiteX55" fmla="*/ 1500979 w 2382637"/>
                <a:gd name="connsiteY55" fmla="*/ 14287 h 285781"/>
                <a:gd name="connsiteX56" fmla="*/ 1481929 w 2382637"/>
                <a:gd name="connsiteY56" fmla="*/ 19050 h 285781"/>
                <a:gd name="connsiteX57" fmla="*/ 1448592 w 2382637"/>
                <a:gd name="connsiteY57" fmla="*/ 23812 h 285781"/>
                <a:gd name="connsiteX58" fmla="*/ 1405729 w 2382637"/>
                <a:gd name="connsiteY58" fmla="*/ 47625 h 285781"/>
                <a:gd name="connsiteX59" fmla="*/ 1362867 w 2382637"/>
                <a:gd name="connsiteY59" fmla="*/ 52387 h 285781"/>
                <a:gd name="connsiteX60" fmla="*/ 1315242 w 2382637"/>
                <a:gd name="connsiteY60" fmla="*/ 71437 h 285781"/>
                <a:gd name="connsiteX61" fmla="*/ 1286667 w 2382637"/>
                <a:gd name="connsiteY61" fmla="*/ 80962 h 285781"/>
                <a:gd name="connsiteX62" fmla="*/ 1219992 w 2382637"/>
                <a:gd name="connsiteY62" fmla="*/ 85725 h 285781"/>
                <a:gd name="connsiteX63" fmla="*/ 1200942 w 2382637"/>
                <a:gd name="connsiteY63" fmla="*/ 90487 h 285781"/>
                <a:gd name="connsiteX64" fmla="*/ 1186654 w 2382637"/>
                <a:gd name="connsiteY64" fmla="*/ 95250 h 285781"/>
                <a:gd name="connsiteX65" fmla="*/ 1058067 w 2382637"/>
                <a:gd name="connsiteY65" fmla="*/ 100012 h 285781"/>
                <a:gd name="connsiteX66" fmla="*/ 1039017 w 2382637"/>
                <a:gd name="connsiteY66" fmla="*/ 104775 h 285781"/>
                <a:gd name="connsiteX67" fmla="*/ 1024729 w 2382637"/>
                <a:gd name="connsiteY67" fmla="*/ 109537 h 285781"/>
                <a:gd name="connsiteX68" fmla="*/ 905667 w 2382637"/>
                <a:gd name="connsiteY68" fmla="*/ 104775 h 285781"/>
                <a:gd name="connsiteX69" fmla="*/ 772317 w 2382637"/>
                <a:gd name="connsiteY69" fmla="*/ 109537 h 285781"/>
                <a:gd name="connsiteX70" fmla="*/ 672304 w 2382637"/>
                <a:gd name="connsiteY70" fmla="*/ 119062 h 285781"/>
                <a:gd name="connsiteX71" fmla="*/ 658017 w 2382637"/>
                <a:gd name="connsiteY71" fmla="*/ 123825 h 285781"/>
                <a:gd name="connsiteX72" fmla="*/ 581817 w 2382637"/>
                <a:gd name="connsiteY72" fmla="*/ 114300 h 285781"/>
                <a:gd name="connsiteX73" fmla="*/ 405604 w 2382637"/>
                <a:gd name="connsiteY73" fmla="*/ 109537 h 285781"/>
                <a:gd name="connsiteX74" fmla="*/ 353217 w 2382637"/>
                <a:gd name="connsiteY74" fmla="*/ 95250 h 285781"/>
                <a:gd name="connsiteX75" fmla="*/ 338929 w 2382637"/>
                <a:gd name="connsiteY75" fmla="*/ 90487 h 285781"/>
                <a:gd name="connsiteX76" fmla="*/ 329404 w 2382637"/>
                <a:gd name="connsiteY76" fmla="*/ 76200 h 285781"/>
                <a:gd name="connsiteX77" fmla="*/ 315117 w 2382637"/>
                <a:gd name="connsiteY77" fmla="*/ 71437 h 285781"/>
                <a:gd name="connsiteX78" fmla="*/ 286542 w 2382637"/>
                <a:gd name="connsiteY78" fmla="*/ 57150 h 285781"/>
                <a:gd name="connsiteX79" fmla="*/ 277017 w 2382637"/>
                <a:gd name="connsiteY79" fmla="*/ 52387 h 285781"/>
                <a:gd name="connsiteX80" fmla="*/ 277017 w 2382637"/>
                <a:gd name="connsiteY80" fmla="*/ 52387 h 285781"/>
                <a:gd name="connsiteX81" fmla="*/ 134142 w 2382637"/>
                <a:gd name="connsiteY81" fmla="*/ 52387 h 285781"/>
                <a:gd name="connsiteX82" fmla="*/ 96042 w 2382637"/>
                <a:gd name="connsiteY82" fmla="*/ 42862 h 285781"/>
                <a:gd name="connsiteX83" fmla="*/ 38892 w 2382637"/>
                <a:gd name="connsiteY83" fmla="*/ 38100 h 285781"/>
                <a:gd name="connsiteX84" fmla="*/ 25515 w 2382637"/>
                <a:gd name="connsiteY84" fmla="*/ 48411 h 285781"/>
                <a:gd name="connsiteX85" fmla="*/ 61627 w 2382637"/>
                <a:gd name="connsiteY85" fmla="*/ 143827 h 285781"/>
                <a:gd name="connsiteX86" fmla="*/ 105567 w 2382637"/>
                <a:gd name="connsiteY86" fmla="*/ 147637 h 28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382637" h="285781">
                  <a:moveTo>
                    <a:pt x="105567" y="147637"/>
                  </a:moveTo>
                  <a:cubicBezTo>
                    <a:pt x="111917" y="149225"/>
                    <a:pt x="118348" y="150519"/>
                    <a:pt x="124617" y="152400"/>
                  </a:cubicBezTo>
                  <a:cubicBezTo>
                    <a:pt x="134234" y="155285"/>
                    <a:pt x="143667" y="158750"/>
                    <a:pt x="153192" y="161925"/>
                  </a:cubicBezTo>
                  <a:cubicBezTo>
                    <a:pt x="162717" y="165100"/>
                    <a:pt x="156367" y="161925"/>
                    <a:pt x="181767" y="171450"/>
                  </a:cubicBezTo>
                  <a:cubicBezTo>
                    <a:pt x="207167" y="180975"/>
                    <a:pt x="272254" y="211930"/>
                    <a:pt x="305591" y="219074"/>
                  </a:cubicBezTo>
                  <a:cubicBezTo>
                    <a:pt x="338928" y="226218"/>
                    <a:pt x="345279" y="212725"/>
                    <a:pt x="381792" y="214313"/>
                  </a:cubicBezTo>
                  <a:cubicBezTo>
                    <a:pt x="394492" y="212725"/>
                    <a:pt x="396873" y="213518"/>
                    <a:pt x="410367" y="219074"/>
                  </a:cubicBezTo>
                  <a:cubicBezTo>
                    <a:pt x="423861" y="224630"/>
                    <a:pt x="431798" y="237331"/>
                    <a:pt x="462754" y="247650"/>
                  </a:cubicBezTo>
                  <a:cubicBezTo>
                    <a:pt x="493710" y="257969"/>
                    <a:pt x="580229" y="242887"/>
                    <a:pt x="596104" y="280987"/>
                  </a:cubicBezTo>
                  <a:cubicBezTo>
                    <a:pt x="600867" y="282574"/>
                    <a:pt x="711198" y="270668"/>
                    <a:pt x="762792" y="271462"/>
                  </a:cubicBezTo>
                  <a:cubicBezTo>
                    <a:pt x="814386" y="272256"/>
                    <a:pt x="844548" y="286544"/>
                    <a:pt x="905667" y="285750"/>
                  </a:cubicBezTo>
                  <a:cubicBezTo>
                    <a:pt x="966786" y="284956"/>
                    <a:pt x="1075529" y="278607"/>
                    <a:pt x="1129504" y="266700"/>
                  </a:cubicBezTo>
                  <a:cubicBezTo>
                    <a:pt x="1183479" y="254793"/>
                    <a:pt x="1246979" y="253994"/>
                    <a:pt x="1281904" y="242881"/>
                  </a:cubicBezTo>
                  <a:cubicBezTo>
                    <a:pt x="1316829" y="231769"/>
                    <a:pt x="1313654" y="204787"/>
                    <a:pt x="1339054" y="200025"/>
                  </a:cubicBezTo>
                  <a:lnTo>
                    <a:pt x="1381917" y="185737"/>
                  </a:lnTo>
                  <a:cubicBezTo>
                    <a:pt x="1394059" y="181689"/>
                    <a:pt x="1407317" y="182562"/>
                    <a:pt x="1420017" y="180975"/>
                  </a:cubicBezTo>
                  <a:cubicBezTo>
                    <a:pt x="1418429" y="174625"/>
                    <a:pt x="1419343" y="167036"/>
                    <a:pt x="1415254" y="161925"/>
                  </a:cubicBezTo>
                  <a:cubicBezTo>
                    <a:pt x="1412118" y="158005"/>
                    <a:pt x="1404517" y="160712"/>
                    <a:pt x="1400967" y="157162"/>
                  </a:cubicBezTo>
                  <a:cubicBezTo>
                    <a:pt x="1397417" y="153612"/>
                    <a:pt x="1397792" y="147637"/>
                    <a:pt x="1396204" y="142875"/>
                  </a:cubicBezTo>
                  <a:cubicBezTo>
                    <a:pt x="1400967" y="141287"/>
                    <a:pt x="1405472" y="138112"/>
                    <a:pt x="1410492" y="138112"/>
                  </a:cubicBezTo>
                  <a:cubicBezTo>
                    <a:pt x="1416469" y="138112"/>
                    <a:pt x="1437093" y="145392"/>
                    <a:pt x="1443829" y="147637"/>
                  </a:cubicBezTo>
                  <a:cubicBezTo>
                    <a:pt x="1466054" y="146050"/>
                    <a:pt x="1488333" y="145092"/>
                    <a:pt x="1510504" y="142875"/>
                  </a:cubicBezTo>
                  <a:cubicBezTo>
                    <a:pt x="1581792" y="135746"/>
                    <a:pt x="1510287" y="141966"/>
                    <a:pt x="1553367" y="133350"/>
                  </a:cubicBezTo>
                  <a:cubicBezTo>
                    <a:pt x="1564374" y="131149"/>
                    <a:pt x="1575592" y="130175"/>
                    <a:pt x="1586704" y="128587"/>
                  </a:cubicBezTo>
                  <a:cubicBezTo>
                    <a:pt x="1591467" y="123825"/>
                    <a:pt x="1594968" y="117312"/>
                    <a:pt x="1600992" y="114300"/>
                  </a:cubicBezTo>
                  <a:cubicBezTo>
                    <a:pt x="1608232" y="110680"/>
                    <a:pt x="1616709" y="109537"/>
                    <a:pt x="1624804" y="109537"/>
                  </a:cubicBezTo>
                  <a:cubicBezTo>
                    <a:pt x="1651838" y="109537"/>
                    <a:pt x="1678779" y="112712"/>
                    <a:pt x="1705767" y="114300"/>
                  </a:cubicBezTo>
                  <a:cubicBezTo>
                    <a:pt x="1759345" y="127694"/>
                    <a:pt x="1730841" y="125128"/>
                    <a:pt x="1791492" y="119062"/>
                  </a:cubicBezTo>
                  <a:lnTo>
                    <a:pt x="1820067" y="109537"/>
                  </a:lnTo>
                  <a:cubicBezTo>
                    <a:pt x="1825497" y="107727"/>
                    <a:pt x="1829124" y="102337"/>
                    <a:pt x="1834354" y="100012"/>
                  </a:cubicBezTo>
                  <a:cubicBezTo>
                    <a:pt x="1843529" y="95934"/>
                    <a:pt x="1853404" y="93662"/>
                    <a:pt x="1862929" y="90487"/>
                  </a:cubicBezTo>
                  <a:cubicBezTo>
                    <a:pt x="1893087" y="80434"/>
                    <a:pt x="1926429" y="87312"/>
                    <a:pt x="1958179" y="85725"/>
                  </a:cubicBezTo>
                  <a:cubicBezTo>
                    <a:pt x="1992184" y="74390"/>
                    <a:pt x="1978400" y="81769"/>
                    <a:pt x="2001042" y="66675"/>
                  </a:cubicBezTo>
                  <a:cubicBezTo>
                    <a:pt x="2059059" y="71137"/>
                    <a:pt x="2074229" y="75269"/>
                    <a:pt x="2134392" y="66675"/>
                  </a:cubicBezTo>
                  <a:cubicBezTo>
                    <a:pt x="2144331" y="65255"/>
                    <a:pt x="2153442" y="60325"/>
                    <a:pt x="2162967" y="57150"/>
                  </a:cubicBezTo>
                  <a:cubicBezTo>
                    <a:pt x="2169177" y="55080"/>
                    <a:pt x="2175723" y="54185"/>
                    <a:pt x="2182017" y="52387"/>
                  </a:cubicBezTo>
                  <a:cubicBezTo>
                    <a:pt x="2186844" y="51008"/>
                    <a:pt x="2191542" y="49212"/>
                    <a:pt x="2196304" y="47625"/>
                  </a:cubicBezTo>
                  <a:cubicBezTo>
                    <a:pt x="2232817" y="49212"/>
                    <a:pt x="2269518" y="48351"/>
                    <a:pt x="2305842" y="52387"/>
                  </a:cubicBezTo>
                  <a:cubicBezTo>
                    <a:pt x="2312898" y="53171"/>
                    <a:pt x="2317813" y="61367"/>
                    <a:pt x="2324892" y="61912"/>
                  </a:cubicBezTo>
                  <a:cubicBezTo>
                    <a:pt x="2339225" y="63015"/>
                    <a:pt x="2353467" y="58737"/>
                    <a:pt x="2367754" y="57150"/>
                  </a:cubicBezTo>
                  <a:cubicBezTo>
                    <a:pt x="2391567" y="49212"/>
                    <a:pt x="2386805" y="53974"/>
                    <a:pt x="2353467" y="42862"/>
                  </a:cubicBezTo>
                  <a:lnTo>
                    <a:pt x="2339179" y="38100"/>
                  </a:lnTo>
                  <a:cubicBezTo>
                    <a:pt x="2334417" y="36513"/>
                    <a:pt x="2329909" y="33523"/>
                    <a:pt x="2324892" y="33337"/>
                  </a:cubicBezTo>
                  <a:lnTo>
                    <a:pt x="2196304" y="28575"/>
                  </a:lnTo>
                  <a:cubicBezTo>
                    <a:pt x="2188367" y="26987"/>
                    <a:pt x="2180345" y="25775"/>
                    <a:pt x="2172492" y="23812"/>
                  </a:cubicBezTo>
                  <a:cubicBezTo>
                    <a:pt x="2167622" y="22594"/>
                    <a:pt x="2163127" y="20035"/>
                    <a:pt x="2158204" y="19050"/>
                  </a:cubicBezTo>
                  <a:cubicBezTo>
                    <a:pt x="2149650" y="17339"/>
                    <a:pt x="2079646" y="5348"/>
                    <a:pt x="2062954" y="4762"/>
                  </a:cubicBezTo>
                  <a:cubicBezTo>
                    <a:pt x="1985198" y="2034"/>
                    <a:pt x="1907379" y="1587"/>
                    <a:pt x="1829592" y="0"/>
                  </a:cubicBezTo>
                  <a:cubicBezTo>
                    <a:pt x="1805779" y="1587"/>
                    <a:pt x="1781385" y="-704"/>
                    <a:pt x="1758154" y="4762"/>
                  </a:cubicBezTo>
                  <a:cubicBezTo>
                    <a:pt x="1752582" y="6073"/>
                    <a:pt x="1752676" y="15003"/>
                    <a:pt x="1748629" y="19050"/>
                  </a:cubicBezTo>
                  <a:cubicBezTo>
                    <a:pt x="1734214" y="33465"/>
                    <a:pt x="1731637" y="32651"/>
                    <a:pt x="1715292" y="38100"/>
                  </a:cubicBezTo>
                  <a:cubicBezTo>
                    <a:pt x="1676810" y="31686"/>
                    <a:pt x="1695881" y="36391"/>
                    <a:pt x="1658142" y="23812"/>
                  </a:cubicBezTo>
                  <a:cubicBezTo>
                    <a:pt x="1658137" y="23810"/>
                    <a:pt x="1629572" y="14291"/>
                    <a:pt x="1629567" y="14287"/>
                  </a:cubicBezTo>
                  <a:lnTo>
                    <a:pt x="1615279" y="4762"/>
                  </a:lnTo>
                  <a:cubicBezTo>
                    <a:pt x="1581942" y="6350"/>
                    <a:pt x="1548527" y="6753"/>
                    <a:pt x="1515267" y="9525"/>
                  </a:cubicBezTo>
                  <a:cubicBezTo>
                    <a:pt x="1510264" y="9942"/>
                    <a:pt x="1505806" y="12908"/>
                    <a:pt x="1500979" y="14287"/>
                  </a:cubicBezTo>
                  <a:cubicBezTo>
                    <a:pt x="1494685" y="16085"/>
                    <a:pt x="1488369" y="17879"/>
                    <a:pt x="1481929" y="19050"/>
                  </a:cubicBezTo>
                  <a:cubicBezTo>
                    <a:pt x="1470885" y="21058"/>
                    <a:pt x="1459704" y="22225"/>
                    <a:pt x="1448592" y="23812"/>
                  </a:cubicBezTo>
                  <a:cubicBezTo>
                    <a:pt x="1434957" y="32902"/>
                    <a:pt x="1422493" y="44831"/>
                    <a:pt x="1405729" y="47625"/>
                  </a:cubicBezTo>
                  <a:cubicBezTo>
                    <a:pt x="1391549" y="49988"/>
                    <a:pt x="1377154" y="50800"/>
                    <a:pt x="1362867" y="52387"/>
                  </a:cubicBezTo>
                  <a:cubicBezTo>
                    <a:pt x="1344883" y="79364"/>
                    <a:pt x="1362062" y="61404"/>
                    <a:pt x="1315242" y="71437"/>
                  </a:cubicBezTo>
                  <a:cubicBezTo>
                    <a:pt x="1305425" y="73541"/>
                    <a:pt x="1296192" y="77787"/>
                    <a:pt x="1286667" y="80962"/>
                  </a:cubicBezTo>
                  <a:cubicBezTo>
                    <a:pt x="1265529" y="88008"/>
                    <a:pt x="1242217" y="84137"/>
                    <a:pt x="1219992" y="85725"/>
                  </a:cubicBezTo>
                  <a:cubicBezTo>
                    <a:pt x="1213642" y="87312"/>
                    <a:pt x="1207236" y="88689"/>
                    <a:pt x="1200942" y="90487"/>
                  </a:cubicBezTo>
                  <a:cubicBezTo>
                    <a:pt x="1196115" y="91866"/>
                    <a:pt x="1191663" y="94916"/>
                    <a:pt x="1186654" y="95250"/>
                  </a:cubicBezTo>
                  <a:cubicBezTo>
                    <a:pt x="1143857" y="98103"/>
                    <a:pt x="1100929" y="98425"/>
                    <a:pt x="1058067" y="100012"/>
                  </a:cubicBezTo>
                  <a:cubicBezTo>
                    <a:pt x="1051717" y="101600"/>
                    <a:pt x="1045311" y="102977"/>
                    <a:pt x="1039017" y="104775"/>
                  </a:cubicBezTo>
                  <a:cubicBezTo>
                    <a:pt x="1034190" y="106154"/>
                    <a:pt x="1029749" y="109537"/>
                    <a:pt x="1024729" y="109537"/>
                  </a:cubicBezTo>
                  <a:cubicBezTo>
                    <a:pt x="985010" y="109537"/>
                    <a:pt x="945354" y="106362"/>
                    <a:pt x="905667" y="104775"/>
                  </a:cubicBezTo>
                  <a:cubicBezTo>
                    <a:pt x="861217" y="106362"/>
                    <a:pt x="816712" y="106819"/>
                    <a:pt x="772317" y="109537"/>
                  </a:cubicBezTo>
                  <a:cubicBezTo>
                    <a:pt x="738891" y="111583"/>
                    <a:pt x="672304" y="119062"/>
                    <a:pt x="672304" y="119062"/>
                  </a:cubicBezTo>
                  <a:cubicBezTo>
                    <a:pt x="667542" y="120650"/>
                    <a:pt x="663037" y="123825"/>
                    <a:pt x="658017" y="123825"/>
                  </a:cubicBezTo>
                  <a:cubicBezTo>
                    <a:pt x="534744" y="123825"/>
                    <a:pt x="666100" y="118220"/>
                    <a:pt x="581817" y="114300"/>
                  </a:cubicBezTo>
                  <a:cubicBezTo>
                    <a:pt x="523121" y="111570"/>
                    <a:pt x="464342" y="111125"/>
                    <a:pt x="405604" y="109537"/>
                  </a:cubicBezTo>
                  <a:cubicBezTo>
                    <a:pt x="371948" y="102806"/>
                    <a:pt x="389469" y="107334"/>
                    <a:pt x="353217" y="95250"/>
                  </a:cubicBezTo>
                  <a:lnTo>
                    <a:pt x="338929" y="90487"/>
                  </a:lnTo>
                  <a:cubicBezTo>
                    <a:pt x="335754" y="85725"/>
                    <a:pt x="333873" y="79776"/>
                    <a:pt x="329404" y="76200"/>
                  </a:cubicBezTo>
                  <a:cubicBezTo>
                    <a:pt x="325484" y="73064"/>
                    <a:pt x="319607" y="73682"/>
                    <a:pt x="315117" y="71437"/>
                  </a:cubicBezTo>
                  <a:cubicBezTo>
                    <a:pt x="291838" y="59797"/>
                    <a:pt x="310482" y="63135"/>
                    <a:pt x="286542" y="57150"/>
                  </a:cubicBezTo>
                  <a:cubicBezTo>
                    <a:pt x="278689" y="55187"/>
                    <a:pt x="278604" y="53181"/>
                    <a:pt x="277017" y="52387"/>
                  </a:cubicBezTo>
                  <a:lnTo>
                    <a:pt x="277017" y="52387"/>
                  </a:lnTo>
                  <a:cubicBezTo>
                    <a:pt x="213800" y="59412"/>
                    <a:pt x="218756" y="61141"/>
                    <a:pt x="134142" y="52387"/>
                  </a:cubicBezTo>
                  <a:cubicBezTo>
                    <a:pt x="121121" y="51040"/>
                    <a:pt x="109088" y="43949"/>
                    <a:pt x="96042" y="42862"/>
                  </a:cubicBezTo>
                  <a:lnTo>
                    <a:pt x="38892" y="38100"/>
                  </a:lnTo>
                  <a:cubicBezTo>
                    <a:pt x="-32753" y="48335"/>
                    <a:pt x="61102" y="36550"/>
                    <a:pt x="25515" y="48411"/>
                  </a:cubicBezTo>
                  <a:cubicBezTo>
                    <a:pt x="-38144" y="44667"/>
                    <a:pt x="34019" y="42174"/>
                    <a:pt x="61627" y="143827"/>
                  </a:cubicBezTo>
                  <a:lnTo>
                    <a:pt x="105567" y="147637"/>
                  </a:lnTo>
                  <a:close/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nb-NO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28401" y="5759919"/>
              <a:ext cx="21617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20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Dagens teknologi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V="1">
              <a:off x="3310564" y="5060151"/>
              <a:ext cx="1345943" cy="342672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sp>
        <p:nvSpPr>
          <p:cNvPr id="21" name="Tittel 1"/>
          <p:cNvSpPr txBox="1">
            <a:spLocks/>
          </p:cNvSpPr>
          <p:nvPr/>
        </p:nvSpPr>
        <p:spPr>
          <a:xfrm>
            <a:off x="396470" y="342823"/>
            <a:ext cx="11740056" cy="5539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CtrlAQUA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 SFI Senter for oppdrett i lukkede anlegg  (2015-2023) </a:t>
            </a:r>
          </a:p>
          <a:p>
            <a:pPr algn="ctr"/>
            <a:r>
              <a:rPr lang="nb-NO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Hovedmål sagt </a:t>
            </a:r>
            <a:r>
              <a:rPr lang="nb-NO" sz="2800" b="0" dirty="0">
                <a:latin typeface="Arial" panose="020B0604020202020204" pitchFamily="34" charset="0"/>
                <a:cs typeface="Arial" panose="020B0604020202020204" pitchFamily="34" charset="0"/>
              </a:rPr>
              <a:t>med 5 </a:t>
            </a:r>
            <a:r>
              <a:rPr lang="nb-NO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ord:</a:t>
            </a:r>
            <a:endParaRPr lang="nb-NO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ild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6018" y="1046740"/>
            <a:ext cx="2172954" cy="10206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0220" y="1280633"/>
            <a:ext cx="3052884" cy="4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997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39766"/>
    </mc:Choice>
    <mc:Fallback>
      <p:transition advTm="3976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144274"/>
            <a:ext cx="10515600" cy="1325563"/>
          </a:xfrm>
        </p:spPr>
        <p:txBody>
          <a:bodyPr/>
          <a:lstStyle/>
          <a:p>
            <a:r>
              <a:rPr lang="nb-NO" b="1" dirty="0" smtClean="0"/>
              <a:t>Norsk lakseindustri i år 2050 – 5 </a:t>
            </a:r>
            <a:r>
              <a:rPr lang="nb-NO" b="1" dirty="0" err="1" smtClean="0"/>
              <a:t>mill</a:t>
            </a:r>
            <a:r>
              <a:rPr lang="nb-NO" b="1" dirty="0" smtClean="0"/>
              <a:t> tonn laks?</a:t>
            </a:r>
            <a:endParaRPr lang="nb-NO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467274" y="1542081"/>
            <a:ext cx="6110947" cy="4951255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nb-NO" sz="2400" dirty="0" smtClean="0"/>
              <a:t>Det har blitt estimert at Norge kan produsere 5 mill. tonn laks i 2050 (Olafsen et al 2012)</a:t>
            </a:r>
          </a:p>
          <a:p>
            <a:pPr>
              <a:buClr>
                <a:srgbClr val="FF0000"/>
              </a:buClr>
            </a:pPr>
            <a:r>
              <a:rPr lang="nb-NO" sz="2400" dirty="0"/>
              <a:t>St. meld. 22 </a:t>
            </a:r>
            <a:r>
              <a:rPr lang="nb-NO" sz="2400" dirty="0" smtClean="0"/>
              <a:t>(2012-13) sier </a:t>
            </a:r>
            <a:r>
              <a:rPr lang="nb-NO" sz="2400" dirty="0"/>
              <a:t>"Verdens fremste sjømatnasjon" </a:t>
            </a:r>
          </a:p>
          <a:p>
            <a:pPr>
              <a:buClr>
                <a:srgbClr val="FF0000"/>
              </a:buClr>
            </a:pPr>
            <a:r>
              <a:rPr lang="nb-NO" sz="2400" dirty="0" smtClean="0"/>
              <a:t>5 x økning i produksjon, og 8 x i økt verdiskapning</a:t>
            </a:r>
          </a:p>
          <a:p>
            <a:pPr>
              <a:buClr>
                <a:srgbClr val="FF0000"/>
              </a:buClr>
            </a:pPr>
            <a:r>
              <a:rPr lang="nb-NO" sz="2400" dirty="0"/>
              <a:t>Stor økning i relaterte industrier, slik som </a:t>
            </a:r>
            <a:r>
              <a:rPr lang="nb-NO" sz="2400" dirty="0" smtClean="0"/>
              <a:t>teknologileverandører</a:t>
            </a:r>
          </a:p>
          <a:p>
            <a:pPr>
              <a:buClr>
                <a:srgbClr val="FF0000"/>
              </a:buClr>
            </a:pPr>
            <a:r>
              <a:rPr lang="nb-NO" sz="2400" dirty="0" smtClean="0"/>
              <a:t>Forutsetter bærekraftig produksjon</a:t>
            </a:r>
            <a:endParaRPr lang="nb-NO" sz="2400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410" y="1542139"/>
            <a:ext cx="5024608" cy="352118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753410" y="5135621"/>
            <a:ext cx="50246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n-US" sz="1100" dirty="0">
                <a:solidFill>
                  <a:srgbClr val="003F72"/>
                </a:solidFill>
              </a:rPr>
              <a:t>Envisioned value generation provided limiting factors for growth in the aquaculture value chain are addressed. Value estimates from Olafsen et al (2012)</a:t>
            </a:r>
            <a:endParaRPr lang="nb-NO" sz="1100" dirty="0">
              <a:solidFill>
                <a:srgbClr val="003F7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9627" y="6408251"/>
            <a:ext cx="1612603" cy="2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280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60065"/>
    </mc:Choice>
    <mc:Fallback>
      <p:transition advTm="6006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tel 3"/>
          <p:cNvSpPr txBox="1">
            <a:spLocks/>
          </p:cNvSpPr>
          <p:nvPr/>
        </p:nvSpPr>
        <p:spPr>
          <a:xfrm>
            <a:off x="212975" y="402602"/>
            <a:ext cx="5981782" cy="712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nb-NO" sz="4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CtrlAQUA</a:t>
            </a:r>
            <a:r>
              <a:rPr lang="nb-NO" sz="4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SFI partnere!</a:t>
            </a:r>
            <a:endParaRPr lang="nb-NO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lassholder for innhold 2"/>
          <p:cNvSpPr txBox="1">
            <a:spLocks/>
          </p:cNvSpPr>
          <p:nvPr/>
        </p:nvSpPr>
        <p:spPr bwMode="auto">
          <a:xfrm>
            <a:off x="5939511" y="238569"/>
            <a:ext cx="4388024" cy="49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 defTabSz="457200">
              <a:lnSpc>
                <a:spcPts val="2300"/>
              </a:lnSpc>
              <a:buFontTx/>
              <a:buNone/>
            </a:pPr>
            <a:r>
              <a:rPr lang="nb-NO" sz="2800" b="1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Brukerpartnere</a:t>
            </a:r>
            <a:r>
              <a:rPr lang="nb-NO" sz="2800" b="1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14400" lvl="2" indent="0" defTabSz="457200">
              <a:lnSpc>
                <a:spcPts val="2300"/>
              </a:lnSpc>
              <a:buFontTx/>
              <a:buNone/>
            </a:pPr>
            <a:r>
              <a:rPr lang="nb-NO" b="1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Teknologileverandører</a:t>
            </a:r>
            <a:r>
              <a:rPr lang="nb-NO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Krüger Kaldnes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Storvik Aqua 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Aquafarm Equipment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Oslofjord </a:t>
            </a:r>
            <a:r>
              <a:rPr lang="nb-NO" kern="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Ressurspark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FishGLOBE</a:t>
            </a:r>
            <a:endParaRPr lang="nb-NO" kern="0" dirty="0" smtClean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defTabSz="457200">
              <a:lnSpc>
                <a:spcPts val="2300"/>
              </a:lnSpc>
              <a:buFontTx/>
              <a:buNone/>
            </a:pPr>
            <a:r>
              <a:rPr lang="nb-NO" b="1" u="sng" kern="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Oppdrettsselskap</a:t>
            </a:r>
            <a:r>
              <a:rPr lang="nb-NO" b="1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nb-NO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Harvest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Cermaq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Grieg </a:t>
            </a:r>
            <a:r>
              <a:rPr lang="nb-NO" kern="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SeaFood</a:t>
            </a:r>
            <a:endParaRPr lang="nb-NO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Lerøy </a:t>
            </a:r>
            <a:r>
              <a:rPr lang="nb-NO" kern="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SeaFood</a:t>
            </a: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Bremnes </a:t>
            </a:r>
            <a:r>
              <a:rPr lang="nb-NO" kern="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Seashore</a:t>
            </a:r>
            <a:endParaRPr lang="nb-NO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Smøla </a:t>
            </a:r>
            <a:r>
              <a:rPr lang="nb-NO" kern="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Klekkeri &amp; Settefisk</a:t>
            </a:r>
            <a:endParaRPr lang="nb-NO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defTabSz="457200">
              <a:lnSpc>
                <a:spcPts val="2300"/>
              </a:lnSpc>
              <a:buFontTx/>
              <a:buNone/>
            </a:pPr>
            <a:r>
              <a:rPr lang="nb-NO" b="1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Bioteknologiselskap: 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Pharmaq</a:t>
            </a: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3" defTabSz="4572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nb-NO" kern="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Pharmaq</a:t>
            </a: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kern="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Analytiq</a:t>
            </a:r>
            <a:endParaRPr lang="nb-NO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defTabSz="457200">
              <a:lnSpc>
                <a:spcPts val="2300"/>
              </a:lnSpc>
              <a:buFontTx/>
              <a:buNone/>
            </a:pPr>
            <a:endParaRPr lang="nb-NO" sz="2400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57200">
              <a:lnSpc>
                <a:spcPts val="2300"/>
              </a:lnSpc>
              <a:buFontTx/>
              <a:buNone/>
            </a:pPr>
            <a:endParaRPr lang="nb-NO" sz="2400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lassholder for innhold 2"/>
          <p:cNvSpPr txBox="1">
            <a:spLocks/>
          </p:cNvSpPr>
          <p:nvPr/>
        </p:nvSpPr>
        <p:spPr bwMode="auto">
          <a:xfrm>
            <a:off x="212975" y="1888193"/>
            <a:ext cx="3883232" cy="306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 defTabSz="457200">
              <a:lnSpc>
                <a:spcPts val="2300"/>
              </a:lnSpc>
              <a:buFontTx/>
              <a:buNone/>
            </a:pPr>
            <a:r>
              <a:rPr lang="nb-NO" sz="2800" b="1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Vertsinstitusjon</a:t>
            </a:r>
            <a:r>
              <a:rPr lang="nb-NO" sz="2800" b="1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 defTabSz="457200">
              <a:lnSpc>
                <a:spcPts val="2300"/>
              </a:lnSpc>
            </a:pPr>
            <a:r>
              <a:rPr lang="nb-NO" b="1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kern="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Nofima</a:t>
            </a:r>
            <a:endParaRPr lang="nb-NO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457200">
              <a:lnSpc>
                <a:spcPts val="2300"/>
              </a:lnSpc>
            </a:pPr>
            <a:endParaRPr lang="nb-NO" sz="2400" b="1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defTabSz="457200">
              <a:lnSpc>
                <a:spcPts val="2300"/>
              </a:lnSpc>
              <a:buFontTx/>
              <a:buNone/>
            </a:pPr>
            <a:r>
              <a:rPr lang="nb-NO" sz="2800" b="1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FoU-partnere</a:t>
            </a:r>
            <a:r>
              <a:rPr lang="nb-NO" sz="2800" b="1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nb-NO" sz="2400" b="1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 defTabSz="457200">
              <a:lnSpc>
                <a:spcPts val="2300"/>
              </a:lnSpc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 Research</a:t>
            </a:r>
          </a:p>
          <a:p>
            <a:pPr lvl="2" defTabSz="457200">
              <a:lnSpc>
                <a:spcPts val="2300"/>
              </a:lnSpc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Universitetet i Bergen</a:t>
            </a:r>
          </a:p>
          <a:p>
            <a:pPr lvl="2" defTabSz="457200">
              <a:lnSpc>
                <a:spcPts val="2300"/>
              </a:lnSpc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Norges teknisk-naturvitenskapelige universitet </a:t>
            </a:r>
          </a:p>
          <a:p>
            <a:pPr lvl="2" defTabSz="457200">
              <a:lnSpc>
                <a:spcPts val="2300"/>
              </a:lnSpc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nb-NO" kern="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Freshwater</a:t>
            </a: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kern="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r>
              <a:rPr lang="nb-NO" kern="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WV, U.S. </a:t>
            </a:r>
            <a:endParaRPr lang="nb-NO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defTabSz="457200">
              <a:lnSpc>
                <a:spcPts val="2300"/>
              </a:lnSpc>
            </a:pPr>
            <a:r>
              <a:rPr lang="nb-NO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Göteborgs </a:t>
            </a:r>
            <a:r>
              <a:rPr lang="nb-NO" kern="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Universitet, Sverige</a:t>
            </a:r>
            <a:endParaRPr lang="nb-NO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defTabSz="457200">
              <a:lnSpc>
                <a:spcPts val="2300"/>
              </a:lnSpc>
              <a:buFontTx/>
              <a:buNone/>
            </a:pPr>
            <a:endParaRPr lang="nb-NO" sz="2400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57200">
              <a:lnSpc>
                <a:spcPts val="2300"/>
              </a:lnSpc>
              <a:buFontTx/>
              <a:buNone/>
            </a:pPr>
            <a:endParaRPr lang="nb-NO" sz="2400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6207" y="3078067"/>
            <a:ext cx="810474" cy="56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5912" y="3823140"/>
            <a:ext cx="401862" cy="4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8" descr="C:\Users\BenTer\Pictures\Jobb\nofima_rgb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265" y="2312852"/>
            <a:ext cx="1311377" cy="38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8708" y="3665954"/>
            <a:ext cx="341451" cy="34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Bild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67897" y="5016867"/>
            <a:ext cx="998494" cy="32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0566" y="4180843"/>
            <a:ext cx="548545" cy="29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 descr="Fors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5926" y="1060264"/>
            <a:ext cx="1204918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Aquafarm Equipment A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3169" y="1762530"/>
            <a:ext cx="667379" cy="20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5" descr="https://innsida.ntnu.no/documents/10157/3573032/logo_ntnu_bokm.png/03c40305-230c-4dbe-8ae5-fb7930e355d4?t=138685392704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3731" y="4520734"/>
            <a:ext cx="1115533" cy="30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 descr="Til forsid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8708" y="3056871"/>
            <a:ext cx="327526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1" descr="http://www.mainstream-group.com/portal/wps/wcm/connect/99c18a8041dff5998176bd6a65af11d6/cermaq_logo_blue_300w.png?MOD=AJPERES&amp;CACHEID=99c18a8041dff5998176bd6a65af11d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5158" y="3234248"/>
            <a:ext cx="895390" cy="59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3" descr="Bremnes Seashor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61"/>
          <a:stretch/>
        </p:blipFill>
        <p:spPr bwMode="auto">
          <a:xfrm>
            <a:off x="10294212" y="4593448"/>
            <a:ext cx="819398" cy="19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0" descr="http://pharmaq.no/sfiles/6/15/4/file/pharmaq_logo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8686" y="5949783"/>
            <a:ext cx="867523" cy="1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4" descr="University of Gothenbur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028"/>
          <a:stretch/>
        </p:blipFill>
        <p:spPr bwMode="auto">
          <a:xfrm>
            <a:off x="4146235" y="5653032"/>
            <a:ext cx="401538" cy="3821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57" name="Picture 2" descr="Oslofjord Ressurspark AS 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84579" y="2023611"/>
            <a:ext cx="591160" cy="3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6362" y="5189707"/>
            <a:ext cx="1540136" cy="201778"/>
          </a:xfrm>
          <a:prstGeom prst="rect">
            <a:avLst/>
          </a:prstGeom>
        </p:spPr>
      </p:pic>
      <p:pic>
        <p:nvPicPr>
          <p:cNvPr id="27" name="irc_mi" descr="http://storvikaqua.no/wp-content/uploads/2014/12/StorvikAqua_logo_liggende_blu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3581" y="1332098"/>
            <a:ext cx="840660" cy="2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tatic.wixstatic.com/media/33f93c_9aacf9f345c049af9d5fd7711d40d858.png/v1/fit/w_334,h_86,usm_0.50_1.20_0.00/33f93c_9aacf9f345c049af9d5fd7711d40d85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67897" y="2435337"/>
            <a:ext cx="1159782" cy="2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27535" y="6249150"/>
            <a:ext cx="1396113" cy="50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54" name="Picture 32" descr="http://www.pharmaq-analytiq.com/bilder/bilder/struktur_element/PHARMAQ_Analytiq_logo3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27535" y="6216970"/>
            <a:ext cx="666751" cy="24765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258" y="253692"/>
            <a:ext cx="2590666" cy="4073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420734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24978"/>
    </mc:Choice>
    <mc:Fallback>
      <p:transition advTm="2497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8235" y="6456382"/>
            <a:ext cx="1215686" cy="1911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60111" y="1938267"/>
            <a:ext cx="4006735" cy="1171703"/>
            <a:chOff x="1130958" y="3017033"/>
            <a:chExt cx="2224990" cy="510595"/>
          </a:xfrm>
        </p:grpSpPr>
        <p:sp>
          <p:nvSpPr>
            <p:cNvPr id="4" name="Rectangle 3"/>
            <p:cNvSpPr/>
            <p:nvPr/>
          </p:nvSpPr>
          <p:spPr>
            <a:xfrm>
              <a:off x="1130958" y="3017033"/>
              <a:ext cx="1966400" cy="4870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angle 4"/>
            <p:cNvSpPr/>
            <p:nvPr/>
          </p:nvSpPr>
          <p:spPr>
            <a:xfrm>
              <a:off x="1389548" y="3040627"/>
              <a:ext cx="1966400" cy="487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984" tIns="0" rIns="0" bIns="0" numCol="1" spcCol="1270" anchor="t" anchorCtr="0">
              <a:noAutofit/>
            </a:bodyPr>
            <a:lstStyle/>
            <a:p>
              <a:pPr defTabSz="844550">
                <a:spcBef>
                  <a:spcPct val="0"/>
                </a:spcBef>
              </a:pPr>
              <a:r>
                <a:rPr lang="nb-NO" sz="3600" b="1" dirty="0">
                  <a:solidFill>
                    <a:srgbClr val="003F72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Department</a:t>
              </a:r>
            </a:p>
            <a:p>
              <a:pPr defTabSz="844550">
                <a:spcBef>
                  <a:spcPct val="0"/>
                </a:spcBef>
              </a:pPr>
              <a:r>
                <a:rPr lang="nb-NO" sz="3600" b="1" dirty="0">
                  <a:solidFill>
                    <a:srgbClr val="003F72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 &amp; Environment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4864" y="3375393"/>
            <a:ext cx="1440000" cy="1440000"/>
          </a:xfrm>
          <a:prstGeom prst="rect">
            <a:avLst/>
          </a:prstGeom>
        </p:spPr>
      </p:pic>
      <p:sp>
        <p:nvSpPr>
          <p:cNvPr id="12" name="Tittel 3"/>
          <p:cNvSpPr txBox="1">
            <a:spLocks/>
          </p:cNvSpPr>
          <p:nvPr/>
        </p:nvSpPr>
        <p:spPr>
          <a:xfrm>
            <a:off x="403418" y="263811"/>
            <a:ext cx="7081446" cy="647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nb-NO" sz="40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CtrlAQUA</a:t>
            </a:r>
            <a:r>
              <a:rPr lang="nb-NO" sz="4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prosjekter i gang i 2015!</a:t>
            </a:r>
            <a:endParaRPr lang="nb-NO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15770" y="1459242"/>
            <a:ext cx="3153638" cy="112371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US" altLang="nb-NO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en-US" altLang="nb-NO" sz="20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nb-NO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</a:t>
            </a:r>
            <a:r>
              <a:rPr lang="en-US" altLang="nb-NO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beskyttelse</a:t>
            </a:r>
            <a:r>
              <a:rPr lang="en-US" altLang="nb-NO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altLang="nb-NO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ved-likehold</a:t>
            </a:r>
            <a:r>
              <a:rPr lang="en-US" altLang="nb-NO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nb-NO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lukkede</a:t>
            </a:r>
            <a:r>
              <a:rPr lang="en-US" altLang="nb-NO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r>
              <a:rPr lang="en-US" altLang="nb-NO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nb-NO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139318" y="234308"/>
            <a:ext cx="3141786" cy="102155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Hydrodynamiske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utfordringer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fremtidens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enorme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&gt;1000 m</a:t>
            </a:r>
            <a:r>
              <a:rPr lang="en-US" sz="20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15770" y="2686340"/>
            <a:ext cx="2944079" cy="112371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en-GB" sz="20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teknologier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slam-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behandling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RAS</a:t>
            </a:r>
            <a:endParaRPr lang="en-GB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00765" y="3109970"/>
            <a:ext cx="3080339" cy="112371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</a:t>
            </a:r>
            <a:r>
              <a:rPr lang="en-GB" sz="20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Maskinsyn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biomasse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lukkede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5770" y="3913438"/>
            <a:ext cx="3644452" cy="146423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</a:t>
            </a:r>
            <a:r>
              <a:rPr lang="en-GB" sz="20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Partikkel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patogenfjerning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inntaksvann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semi-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lukkede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sjø</a:t>
            </a:r>
            <a:endParaRPr lang="en-GB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6406" y="1375230"/>
            <a:ext cx="2772411" cy="1559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0218" y="4095393"/>
            <a:ext cx="1600446" cy="21339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6365" y="5002310"/>
            <a:ext cx="2558499" cy="1705666"/>
          </a:xfrm>
          <a:prstGeom prst="rect">
            <a:avLst/>
          </a:prstGeom>
        </p:spPr>
      </p:pic>
      <p:pic>
        <p:nvPicPr>
          <p:cNvPr id="17" name="Picture 2" descr="http://nofima.no/wp-content/uploads/2014/12/Terjesen_Bendik_Fyh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1110" y="691176"/>
            <a:ext cx="993147" cy="99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300549" y="1684323"/>
            <a:ext cx="1353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dirty="0" smtClean="0"/>
              <a:t>Leder: Bendik Fyhn Terjesen (</a:t>
            </a:r>
            <a:r>
              <a:rPr lang="nb-NO" sz="1000" dirty="0" err="1" smtClean="0"/>
              <a:t>Nofima</a:t>
            </a:r>
            <a:r>
              <a:rPr lang="nb-NO" sz="1000" dirty="0" smtClean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88571" y="2761800"/>
            <a:ext cx="11673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Steve </a:t>
            </a:r>
            <a:r>
              <a:rPr lang="nb-NO" sz="800" dirty="0" err="1" smtClean="0">
                <a:solidFill>
                  <a:schemeClr val="bg1"/>
                </a:solidFill>
              </a:rPr>
              <a:t>Summerfelt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67834" y="6013878"/>
            <a:ext cx="7809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Foto:: </a:t>
            </a:r>
            <a:r>
              <a:rPr lang="nb-NO" sz="800" dirty="0" err="1" smtClean="0">
                <a:solidFill>
                  <a:schemeClr val="bg1"/>
                </a:solidFill>
              </a:rPr>
              <a:t>Nofima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6365" y="6524431"/>
            <a:ext cx="13484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Foto:: Aquafarm Equipment</a:t>
            </a:r>
            <a:endParaRPr lang="nb-NO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791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 advTm="41314"/>
    </mc:Choice>
    <mc:Fallback>
      <p:transition advTm="4131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45483" y="5351529"/>
            <a:ext cx="2194186" cy="13522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72288" y="2271561"/>
            <a:ext cx="3859290" cy="1129020"/>
            <a:chOff x="38937" y="3017033"/>
            <a:chExt cx="3058421" cy="491995"/>
          </a:xfrm>
        </p:grpSpPr>
        <p:sp>
          <p:nvSpPr>
            <p:cNvPr id="4" name="Rectangle 3"/>
            <p:cNvSpPr/>
            <p:nvPr/>
          </p:nvSpPr>
          <p:spPr>
            <a:xfrm>
              <a:off x="1130958" y="3017033"/>
              <a:ext cx="1966400" cy="4870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angle 4"/>
            <p:cNvSpPr/>
            <p:nvPr/>
          </p:nvSpPr>
          <p:spPr>
            <a:xfrm>
              <a:off x="38937" y="3022027"/>
              <a:ext cx="2836688" cy="487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984" tIns="0" rIns="0" bIns="0" numCol="1" spcCol="1270" anchor="t" anchorCtr="0">
              <a:noAutofit/>
            </a:bodyPr>
            <a:lstStyle/>
            <a:p>
              <a:pPr defTabSz="844550">
                <a:spcBef>
                  <a:spcPct val="0"/>
                </a:spcBef>
              </a:pPr>
              <a:r>
                <a:rPr lang="nb-NO" sz="3600" b="1" dirty="0">
                  <a:solidFill>
                    <a:srgbClr val="003F72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Department</a:t>
              </a:r>
            </a:p>
            <a:p>
              <a:pPr defTabSz="844550">
                <a:spcBef>
                  <a:spcPct val="0"/>
                </a:spcBef>
              </a:pPr>
              <a:r>
                <a:rPr lang="nb-NO" sz="3600" b="1" dirty="0" smtClean="0">
                  <a:solidFill>
                    <a:srgbClr val="003F72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 Production </a:t>
              </a:r>
              <a:r>
                <a:rPr lang="nb-NO" sz="3600" b="1" dirty="0">
                  <a:solidFill>
                    <a:srgbClr val="003F72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nb-NO" sz="3600" b="1" dirty="0" err="1">
                  <a:solidFill>
                    <a:srgbClr val="003F72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Welfare</a:t>
              </a:r>
              <a:endParaRPr lang="nb-NO" sz="3600" b="1" dirty="0">
                <a:solidFill>
                  <a:srgbClr val="003F72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1532" y="3337722"/>
            <a:ext cx="1440000" cy="1440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61238" y="1661282"/>
            <a:ext cx="2370416" cy="2464058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en-GB" sz="20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Miljøkrav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postmolt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 for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overvåkning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drift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lukkede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endParaRPr lang="en-GB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18975" y="3092234"/>
            <a:ext cx="4121657" cy="146423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  <a:r>
              <a:rPr lang="en-GB" sz="20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Markører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kits for å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kunne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forutsi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fiskens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robusthet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lukkede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f.eks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overføring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åpen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</a:t>
            </a:r>
            <a:endParaRPr lang="en-GB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6099" y="4903936"/>
            <a:ext cx="3505610" cy="112371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PARTICLE:</a:t>
            </a:r>
            <a:r>
              <a:rPr lang="en-GB" sz="20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Partikkel-toleranse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post-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smolt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resirkuleringsanlegg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(RAS)</a:t>
            </a:r>
            <a:endParaRPr lang="en-GB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08852" y="5253204"/>
            <a:ext cx="3896430" cy="146423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PRELINE</a:t>
            </a:r>
            <a:r>
              <a:rPr lang="en-GB" sz="20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Velferd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ytelse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postsmolt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stor-skala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produksjon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Preline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semi-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lukket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endParaRPr lang="en-GB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64906" y="1661282"/>
            <a:ext cx="5227094" cy="783193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FLEXIBAG</a:t>
            </a:r>
            <a:r>
              <a:rPr lang="en-GB" sz="20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Vannkvalitet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Flexibag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semi-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lukket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GB" sz="20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Smøla</a:t>
            </a:r>
            <a:endParaRPr lang="en-GB" sz="20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1221" y="5351529"/>
            <a:ext cx="1712202" cy="1284152"/>
          </a:xfrm>
          <a:prstGeom prst="rect">
            <a:avLst/>
          </a:prstGeom>
        </p:spPr>
      </p:pic>
      <p:pic>
        <p:nvPicPr>
          <p:cNvPr id="17" name="Picture 3" descr="I:\RESIRK\FORSØK\OPP5b\Sampling July 2014\IMG_50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75" b="11416"/>
          <a:stretch/>
        </p:blipFill>
        <p:spPr bwMode="auto">
          <a:xfrm>
            <a:off x="8457067" y="-11435"/>
            <a:ext cx="3685144" cy="16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tel 3"/>
          <p:cNvSpPr txBox="1">
            <a:spLocks/>
          </p:cNvSpPr>
          <p:nvPr/>
        </p:nvSpPr>
        <p:spPr>
          <a:xfrm>
            <a:off x="403418" y="263811"/>
            <a:ext cx="7081446" cy="647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nb-NO" sz="40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CtrlAQUA</a:t>
            </a:r>
            <a:r>
              <a:rPr lang="nb-NO" sz="4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prosjekter i gang i 2015!</a:t>
            </a:r>
            <a:endParaRPr lang="nb-NO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43305" y="1943116"/>
            <a:ext cx="12655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dirty="0" smtClean="0"/>
              <a:t>Leder: Lars </a:t>
            </a:r>
            <a:r>
              <a:rPr lang="nb-NO" sz="1000" dirty="0" err="1" smtClean="0"/>
              <a:t>Ebbesson</a:t>
            </a:r>
            <a:r>
              <a:rPr lang="nb-NO" sz="1000" dirty="0" smtClean="0"/>
              <a:t> (UNI </a:t>
            </a:r>
            <a:r>
              <a:rPr lang="nb-NO" sz="1000" dirty="0"/>
              <a:t>R</a:t>
            </a:r>
            <a:r>
              <a:rPr lang="nb-NO" sz="1000" dirty="0" smtClean="0"/>
              <a:t>esearch)</a:t>
            </a:r>
          </a:p>
        </p:txBody>
      </p:sp>
      <p:pic>
        <p:nvPicPr>
          <p:cNvPr id="19" name="Picture 4" descr="https://media.licdn.com/mpr/mpr/shrink_500_500/p/1/000/101/20b/050fd3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96" t="16043" r="16399" b="16271"/>
          <a:stretch/>
        </p:blipFill>
        <p:spPr bwMode="auto">
          <a:xfrm>
            <a:off x="5505958" y="1104217"/>
            <a:ext cx="845574" cy="87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039024" y="1432171"/>
            <a:ext cx="11031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Nekton Havbruk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36482" y="6495158"/>
            <a:ext cx="995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Lerøy, </a:t>
            </a:r>
            <a:r>
              <a:rPr lang="nb-NO" sz="800" dirty="0" err="1" smtClean="0">
                <a:solidFill>
                  <a:schemeClr val="bg1"/>
                </a:solidFill>
              </a:rPr>
              <a:t>Preline</a:t>
            </a:r>
            <a:endParaRPr lang="nb-NO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442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 advTm="29276"/>
    </mc:Choice>
    <mc:Fallback>
      <p:transition advTm="2927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4614" y="6473007"/>
            <a:ext cx="1215686" cy="1911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89813" y="1912562"/>
            <a:ext cx="3082587" cy="1147710"/>
            <a:chOff x="1130958" y="3003895"/>
            <a:chExt cx="2122993" cy="500139"/>
          </a:xfrm>
        </p:grpSpPr>
        <p:sp>
          <p:nvSpPr>
            <p:cNvPr id="4" name="Rectangle 3"/>
            <p:cNvSpPr/>
            <p:nvPr/>
          </p:nvSpPr>
          <p:spPr>
            <a:xfrm>
              <a:off x="1287551" y="3003895"/>
              <a:ext cx="1966400" cy="4870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angle 4"/>
            <p:cNvSpPr/>
            <p:nvPr/>
          </p:nvSpPr>
          <p:spPr>
            <a:xfrm>
              <a:off x="1130958" y="3017033"/>
              <a:ext cx="1966400" cy="487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984" tIns="0" rIns="0" bIns="0" numCol="1" spcCol="1270" anchor="t" anchorCtr="0">
              <a:noAutofit/>
            </a:bodyPr>
            <a:lstStyle/>
            <a:p>
              <a:pPr defTabSz="844550">
                <a:spcBef>
                  <a:spcPct val="0"/>
                </a:spcBef>
              </a:pPr>
              <a:r>
                <a:rPr lang="nb-NO" sz="4000" b="1" dirty="0">
                  <a:solidFill>
                    <a:srgbClr val="003F72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 panose="020F0502020204030204" pitchFamily="34" charset="0"/>
                </a:rPr>
                <a:t>Department</a:t>
              </a:r>
            </a:p>
            <a:p>
              <a:pPr defTabSz="844550">
                <a:spcBef>
                  <a:spcPct val="0"/>
                </a:spcBef>
              </a:pPr>
              <a:r>
                <a:rPr lang="nb-NO" sz="4000" b="1" dirty="0">
                  <a:solidFill>
                    <a:srgbClr val="003F72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 panose="020F0502020204030204" pitchFamily="34" charset="0"/>
                </a:rPr>
                <a:t>Preventive Fish Health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9878" y="2721153"/>
            <a:ext cx="1417138" cy="14171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44447" y="1993023"/>
            <a:ext cx="3162291" cy="2962513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en-GB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Barriere-funksjoner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(mot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sykdom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relatert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salt-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balansen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postsmolt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lukkede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endParaRPr lang="en-GB" sz="24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48936" y="5198069"/>
            <a:ext cx="7113521" cy="9194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MICROPARASITES</a:t>
            </a:r>
            <a:r>
              <a:rPr lang="en-GB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Karakterisering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mikroparasitter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lukkede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43530" y="1678033"/>
            <a:ext cx="1259137" cy="793309"/>
          </a:xfrm>
          <a:prstGeom prst="roundRect">
            <a:avLst>
              <a:gd name="adj" fmla="val 10000"/>
            </a:avLst>
          </a:prstGeom>
          <a:blipFill rotWithShape="1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ounded Rectangle 13"/>
          <p:cNvSpPr/>
          <p:nvPr/>
        </p:nvSpPr>
        <p:spPr>
          <a:xfrm>
            <a:off x="1793203" y="1283757"/>
            <a:ext cx="1150327" cy="673215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/>
          <a:srcRect r="49247"/>
          <a:stretch/>
        </p:blipFill>
        <p:spPr>
          <a:xfrm rot="331560">
            <a:off x="9819711" y="189797"/>
            <a:ext cx="2180242" cy="241638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202110" y="1890313"/>
            <a:ext cx="2798183" cy="2936617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en-GB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Gjennomgang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(review)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patogener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utgjør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spesiell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risiko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lukkede</a:t>
            </a:r>
            <a:r>
              <a:rPr lang="en-GB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endParaRPr lang="en-GB" sz="24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tel 3"/>
          <p:cNvSpPr txBox="1">
            <a:spLocks/>
          </p:cNvSpPr>
          <p:nvPr/>
        </p:nvSpPr>
        <p:spPr>
          <a:xfrm>
            <a:off x="403418" y="263811"/>
            <a:ext cx="7081446" cy="647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nb-NO" sz="40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CtrlAQUA</a:t>
            </a:r>
            <a:r>
              <a:rPr lang="nb-NO" sz="4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prosjekter i gang i 2015!</a:t>
            </a:r>
            <a:endParaRPr lang="nb-NO" sz="3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http://nofima.no/wp-content/uploads/2014/10/Sven_Martin_Jorgens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8903" y="945831"/>
            <a:ext cx="1107219" cy="11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856386" y="1282276"/>
            <a:ext cx="1071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dirty="0" smtClean="0"/>
              <a:t>Leder: Sven Martin Jørgensen (</a:t>
            </a:r>
            <a:r>
              <a:rPr lang="nb-NO" sz="1000" dirty="0" err="1" smtClean="0"/>
              <a:t>Nofima</a:t>
            </a:r>
            <a:r>
              <a:rPr lang="nb-NO" sz="1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731245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 advTm="33781"/>
    </mc:Choice>
    <mc:Fallback>
      <p:transition advTm="3378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6565" y="146761"/>
            <a:ext cx="10515600" cy="1325563"/>
          </a:xfrm>
        </p:spPr>
        <p:txBody>
          <a:bodyPr>
            <a:normAutofit/>
          </a:bodyPr>
          <a:lstStyle/>
          <a:p>
            <a:r>
              <a:rPr lang="nb-NO" sz="2800" dirty="0" smtClean="0"/>
              <a:t>Takk for oppmerksomheten!</a:t>
            </a:r>
            <a:endParaRPr lang="nb-NO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79" r="15731"/>
          <a:stretch/>
        </p:blipFill>
        <p:spPr>
          <a:xfrm>
            <a:off x="5396766" y="0"/>
            <a:ext cx="679523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565" y="1892595"/>
            <a:ext cx="3841929" cy="604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9206" y="2698444"/>
            <a:ext cx="57535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FF0000"/>
              </a:buClr>
            </a:pP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Kontakt:  </a:t>
            </a:r>
            <a:r>
              <a:rPr lang="nb-NO" sz="28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bendik.terjesen</a:t>
            </a:r>
            <a:r>
              <a:rPr lang="nb-NO" sz="2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@nofima.no</a:t>
            </a:r>
            <a:endParaRPr lang="nb-NO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</a:pPr>
            <a:r>
              <a:rPr lang="nb-NO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b-N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nb-N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</a:pPr>
            <a:endParaRPr lang="nb-NO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</a:pPr>
            <a:r>
              <a:rPr lang="nb-N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Følg </a:t>
            </a: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oss på</a:t>
            </a:r>
            <a:r>
              <a:rPr lang="nb-N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Clr>
                <a:srgbClr val="FF0000"/>
              </a:buClr>
            </a:pPr>
            <a:r>
              <a:rPr lang="nb-NO" sz="28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www.ctrlaqua.no</a:t>
            </a:r>
            <a:r>
              <a:rPr lang="nb-N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>
              <a:buClr>
                <a:srgbClr val="FF0000"/>
              </a:buClr>
            </a:pPr>
            <a:r>
              <a:rPr lang="nb-N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Finansiert av Norges Forskningsråd, og partnerne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228" y="5991119"/>
            <a:ext cx="2527551" cy="390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02143" y="6645348"/>
            <a:ext cx="989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solidFill>
                  <a:prstClr val="white"/>
                </a:solidFill>
              </a:rPr>
              <a:t>Foto: T. Aamodt</a:t>
            </a:r>
            <a:endParaRPr lang="nb-NO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47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1207"/>
    </mc:Choice>
    <mc:Fallback>
      <p:transition advTm="1120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ssb.no/statistikkbanken/TEMP/201561620323454998913Matfiskopp_1_piv_203436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22"/>
          <a:stretch/>
        </p:blipFill>
        <p:spPr bwMode="auto">
          <a:xfrm>
            <a:off x="3485805" y="1644020"/>
            <a:ext cx="8706195" cy="45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5910" y="583265"/>
            <a:ext cx="11136574" cy="5539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Tx/>
              <a:buAutoNum type="arabicPeriod"/>
            </a:pPr>
            <a:r>
              <a:rPr lang="nb-NO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Høy </a:t>
            </a: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dødelighet hos laks i sjøfasen av </a:t>
            </a:r>
            <a:r>
              <a:rPr lang="nb-NO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produksjonen</a:t>
            </a:r>
          </a:p>
          <a:p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1261" y="6413115"/>
            <a:ext cx="1612603" cy="2535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910" y="1644020"/>
            <a:ext cx="3370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Snitt på </a:t>
            </a:r>
            <a:r>
              <a:rPr lang="nb-NO" sz="2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nb-NO" sz="24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variasjoner mellom anlegg og selskap</a:t>
            </a:r>
            <a:endParaRPr lang="nb-NO" sz="24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88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55194"/>
    </mc:Choice>
    <mc:Fallback>
      <p:transition advTm="5519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3052" y="492689"/>
            <a:ext cx="8030826" cy="5539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2. Rømming av oppdrettslaks</a:t>
            </a: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bellona.ru/imagearchive/anlegg%20tustna_foto_aquastructu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465" y="1451896"/>
            <a:ext cx="5743575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000368" y="5368824"/>
            <a:ext cx="23716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Aquastructures</a:t>
            </a:r>
            <a:r>
              <a: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bellona.no.</a:t>
            </a:r>
            <a:endParaRPr lang="nb-NO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1261" y="6421824"/>
            <a:ext cx="1612603" cy="25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910" y="1644020"/>
            <a:ext cx="3370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Menneskelige feil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Tekniske feil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Svak og liten fisk ved utsett</a:t>
            </a:r>
          </a:p>
        </p:txBody>
      </p:sp>
    </p:spTree>
    <p:extLst>
      <p:ext uri="{BB962C8B-B14F-4D97-AF65-F5344CB8AC3E}">
        <p14:creationId xmlns:p14="http://schemas.microsoft.com/office/powerpoint/2010/main" xmlns="" val="87101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31795"/>
    </mc:Choice>
    <mc:Fallback>
      <p:transition advTm="3179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88666" y="426067"/>
            <a:ext cx="8030826" cy="5539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Lakselus</a:t>
            </a: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666" y="1348317"/>
            <a:ext cx="61989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bare et problem for villaks og </a:t>
            </a:r>
            <a:r>
              <a:rPr lang="nb-NO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sjøørret</a:t>
            </a:r>
            <a:r>
              <a:rPr lang="nb-NO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 også et problem for </a:t>
            </a:r>
            <a:r>
              <a:rPr lang="nb-NO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oppdrettsfisken, fiskevelferd </a:t>
            </a:r>
            <a:r>
              <a:rPr lang="nb-NO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nb-NO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produksjonskostnad </a:t>
            </a:r>
            <a:endParaRPr lang="nb-NO" sz="24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nb-NO" sz="24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Oppdrettsindustrien </a:t>
            </a:r>
            <a:r>
              <a:rPr lang="nb-NO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 om hva de tre største utfordringene er for næringen:</a:t>
            </a:r>
          </a:p>
          <a:p>
            <a:pPr defTabSz="457200"/>
            <a:endParaRPr lang="nb-NO" sz="24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nb-NO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Lakselus</a:t>
            </a:r>
          </a:p>
          <a:p>
            <a:pPr defTabSz="457200"/>
            <a:r>
              <a:rPr lang="nb-NO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Lakselus</a:t>
            </a:r>
          </a:p>
          <a:p>
            <a:pPr defTabSz="457200"/>
            <a:r>
              <a:rPr lang="nb-NO" sz="24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Lakselus</a:t>
            </a:r>
          </a:p>
        </p:txBody>
      </p:sp>
      <p:pic>
        <p:nvPicPr>
          <p:cNvPr id="3074" name="Picture 2" descr="http://foto.nofima.no/fotoweb/cmdrequest/rest/preview.fwx/IMG_8697_1.JPG?rt=1&amp;f=D95B0888AA720CCE643013D838F19EBCFC9153DCE1F2BE62B826C2407400F7AC47D1F71E1A4B4C285574DD80DB61F7D73B2E02CD895415F9C8395980F0B8B939848572BB4D8C8A626D543A9B01A75B0C284CC6102841A884E386058439D334A19242C7F918B811C925359522292A1B71348E486C12E88589DA596B0D558022E73BC06B74B6704B63124DB89C6570DBA1474897ED1A9BABB5D785FE92FCB234F8E89A710A6DD1BF217144044DC7137D198AE32BB3D4742337&amp;sz=8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42362" y="385184"/>
            <a:ext cx="2324172" cy="348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oto.nofima.no/fotoweb/cmdrequest/rest/preview.fwx/DSC_0047.JPG?rt=1&amp;f=D95B0888AA720CCE643013D838F19EBCFC9153DCE1F2BE62B826C2407400F7AC47D1F71E1A4B4C285574DD80DB61F7D73B2E02CD895415F9C8395980F0B8B939848572BB4D8C8A626D543A9B01A75B0C23F339AE14275D86347DE3C01B8DBD74A1FCB3D29B2048FFCA73A12BB38F3332C01CF770476478ED7C9CC859BA3BDD17CF95235763FE34D2BFAAD55391C0908E5A35B4AE08942EA19152CA321923DCCF34D9B976D89E9C2233F5F077C984F72C9A99E369E83F8BA7&amp;sz=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9892" y="3399429"/>
            <a:ext cx="3451499" cy="23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4127" y="6430533"/>
            <a:ext cx="1612603" cy="2535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14661" y="5360827"/>
            <a:ext cx="934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Nofima</a:t>
            </a:r>
            <a:endParaRPr lang="nb-NO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07385" y="2931025"/>
            <a:ext cx="934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Nofima</a:t>
            </a:r>
            <a:endParaRPr lang="nb-NO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3938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383"/>
    </mc:Choice>
    <mc:Fallback>
      <p:transition advTm="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 txBox="1">
            <a:spLocks/>
          </p:cNvSpPr>
          <p:nvPr/>
        </p:nvSpPr>
        <p:spPr>
          <a:xfrm>
            <a:off x="247535" y="489934"/>
            <a:ext cx="8409631" cy="5539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Lukkede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anlegg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/>
          <a:srcRect l="2702" t="18788" r="6762" b="26311"/>
          <a:stretch/>
        </p:blipFill>
        <p:spPr>
          <a:xfrm>
            <a:off x="8657166" y="6439544"/>
            <a:ext cx="1501898" cy="252000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81670" y="1273907"/>
            <a:ext cx="8062664" cy="38431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284343" y="1731609"/>
            <a:ext cx="4555719" cy="13399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rgbClr val="003F7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003F7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003F7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003F7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003F7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«Et lukket anlegg for produksjon av fisk har en tett eller bortimot tett fysisk barriere mellom vannmiljøet der fisken oppholder seg og det omkringliggende miljøet.»* </a:t>
            </a:r>
            <a:b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4343" y="5047884"/>
            <a:ext cx="36122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nb-NO" sz="9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nb-NO" sz="90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Rosten</a:t>
            </a:r>
            <a:r>
              <a:rPr lang="nb-NO" sz="9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T.W., </a:t>
            </a:r>
            <a:r>
              <a:rPr lang="nb-NO" sz="90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Ulgenes</a:t>
            </a:r>
            <a:r>
              <a:rPr lang="nb-NO" sz="9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Y., Henriksen, K., Terjesen, B.F., </a:t>
            </a:r>
            <a:r>
              <a:rPr lang="nb-NO" sz="900" dirty="0" err="1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Biering</a:t>
            </a:r>
            <a:r>
              <a:rPr lang="nb-NO" sz="90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E., Winther, U., 2011. Oppdrett av laks og ørret i lukkede anlegg - forprosjekt. SINTEF, Trondheim, 76 s.</a:t>
            </a:r>
          </a:p>
        </p:txBody>
      </p:sp>
      <p:sp>
        <p:nvSpPr>
          <p:cNvPr id="11" name="Tittel 1"/>
          <p:cNvSpPr>
            <a:spLocks noGrp="1"/>
          </p:cNvSpPr>
          <p:nvPr>
            <p:ph type="title"/>
          </p:nvPr>
        </p:nvSpPr>
        <p:spPr>
          <a:xfrm>
            <a:off x="5711288" y="109904"/>
            <a:ext cx="5908343" cy="653458"/>
          </a:xfrm>
        </p:spPr>
        <p:txBody>
          <a:bodyPr>
            <a:normAutofit/>
          </a:bodyPr>
          <a:lstStyle/>
          <a:p>
            <a:r>
              <a:rPr lang="nb-NO" sz="2800" dirty="0" smtClean="0"/>
              <a:t>Lukkede anlegg på land</a:t>
            </a:r>
            <a:endParaRPr lang="nb-NO" sz="2800" dirty="0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012"/>
          <a:stretch/>
        </p:blipFill>
        <p:spPr bwMode="auto">
          <a:xfrm>
            <a:off x="9365982" y="677902"/>
            <a:ext cx="2577021" cy="197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665446" y="3071579"/>
            <a:ext cx="6526554" cy="2904454"/>
            <a:chOff x="5711288" y="3045808"/>
            <a:chExt cx="6526554" cy="2904454"/>
          </a:xfrm>
        </p:grpSpPr>
        <p:sp>
          <p:nvSpPr>
            <p:cNvPr id="14" name="Tittel 1"/>
            <p:cNvSpPr txBox="1">
              <a:spLocks/>
            </p:cNvSpPr>
            <p:nvPr/>
          </p:nvSpPr>
          <p:spPr>
            <a:xfrm>
              <a:off x="5711288" y="3045808"/>
              <a:ext cx="6526554" cy="7568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rgbClr val="1F497D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nb-NO" sz="2800" dirty="0" smtClean="0"/>
                <a:t>Lukkede flytende anlegg i sjø</a:t>
              </a:r>
              <a:endParaRPr lang="nb-NO" sz="2800" dirty="0"/>
            </a:p>
          </p:txBody>
        </p:sp>
        <p:pic>
          <p:nvPicPr>
            <p:cNvPr id="15" name="Picture 2" descr="C:\Users\bendik.terjesen\Pictures\Jobb\Danish salmon og MH Molnes\WP_20131210_02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8505" b="20732"/>
            <a:stretch/>
          </p:blipFill>
          <p:spPr bwMode="auto">
            <a:xfrm>
              <a:off x="9176608" y="5008566"/>
              <a:ext cx="2752408" cy="941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Lerøy's first closed aquaculture farm"/>
            <p:cNvPicPr>
              <a:picLocks noChangeAspect="1" noChangeArrowheads="1"/>
            </p:cNvPicPr>
            <p:nvPr/>
          </p:nvPicPr>
          <p:blipFill>
            <a:blip r:embed="rId5" cstate="print">
              <a:lum bright="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288" y="3749465"/>
              <a:ext cx="3325915" cy="219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6596" y="5913125"/>
            <a:ext cx="821405" cy="8214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3340" y="5913125"/>
            <a:ext cx="878226" cy="8782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8521" y="5804714"/>
            <a:ext cx="819790" cy="8197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462" y="5849363"/>
            <a:ext cx="948928" cy="94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67265" y="696380"/>
            <a:ext cx="3509341" cy="1955843"/>
          </a:xfrm>
          <a:prstGeom prst="rect">
            <a:avLst/>
          </a:prstGeom>
        </p:spPr>
      </p:pic>
      <p:pic>
        <p:nvPicPr>
          <p:cNvPr id="1026" name="Picture 2" descr="http://www.hooked.no/wp-content/uploads/2013/09/AkvaDesign-Oversiktsbild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6989" y="3788484"/>
            <a:ext cx="2871645" cy="95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5446" y="2436111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</a:t>
            </a:r>
            <a:r>
              <a:rPr lang="nb-NO" sz="800" dirty="0" err="1" smtClean="0">
                <a:solidFill>
                  <a:schemeClr val="bg1"/>
                </a:solidFill>
              </a:rPr>
              <a:t>AKVAGroup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62391" y="2453312"/>
            <a:ext cx="10262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Grieg </a:t>
            </a:r>
            <a:r>
              <a:rPr lang="nb-NO" sz="800" dirty="0" err="1" smtClean="0">
                <a:solidFill>
                  <a:schemeClr val="bg1"/>
                </a:solidFill>
              </a:rPr>
              <a:t>SeaFood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42220" y="5741641"/>
            <a:ext cx="995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Lerøy, </a:t>
            </a:r>
            <a:r>
              <a:rPr lang="nb-NO" sz="800" dirty="0" err="1" smtClean="0">
                <a:solidFill>
                  <a:schemeClr val="bg1"/>
                </a:solidFill>
              </a:rPr>
              <a:t>Preline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76606" y="5779385"/>
            <a:ext cx="13211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Aquafarm Equipment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90631" y="4570826"/>
            <a:ext cx="8980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</a:t>
            </a:r>
            <a:r>
              <a:rPr lang="nb-NO" sz="800" dirty="0" err="1" smtClean="0">
                <a:solidFill>
                  <a:schemeClr val="bg1"/>
                </a:solidFill>
              </a:rPr>
              <a:t>Akvadeisgn</a:t>
            </a:r>
            <a:endParaRPr lang="nb-NO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98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350"/>
    </mc:Choice>
    <mc:Fallback>
      <p:transition advTm="3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195"/>
          <p:cNvSpPr/>
          <p:nvPr/>
        </p:nvSpPr>
        <p:spPr>
          <a:xfrm>
            <a:off x="1524001" y="609600"/>
            <a:ext cx="9132125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3149309" y="4602591"/>
            <a:ext cx="1224136" cy="3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2236583" y="3898417"/>
            <a:ext cx="1224136" cy="3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2124639" y="4330076"/>
            <a:ext cx="1224136" cy="3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Rectangle 109"/>
          <p:cNvSpPr/>
          <p:nvPr/>
        </p:nvSpPr>
        <p:spPr bwMode="auto">
          <a:xfrm>
            <a:off x="8415775" y="6266678"/>
            <a:ext cx="2240350" cy="59132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2400" kern="0">
              <a:ln>
                <a:solidFill>
                  <a:srgbClr val="FFFFFF"/>
                </a:solidFill>
              </a:ln>
              <a:solidFill>
                <a:srgbClr val="003F72"/>
              </a:solidFill>
              <a:latin typeface="Arial" panose="020B0604020202020204" pitchFamily="34" charset="0"/>
              <a:ea typeface="ヒラギノ角ゴ Pro W3" pitchFamily="-48" charset="-128"/>
              <a:cs typeface="Arial" panose="020B0604020202020204" pitchFamily="34" charset="0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1890879" y="2855256"/>
            <a:ext cx="2714148" cy="3342597"/>
            <a:chOff x="1359310" y="2838203"/>
            <a:chExt cx="2887661" cy="2567446"/>
          </a:xfrm>
        </p:grpSpPr>
        <p:sp>
          <p:nvSpPr>
            <p:cNvPr id="136" name="Oval 135"/>
            <p:cNvSpPr/>
            <p:nvPr/>
          </p:nvSpPr>
          <p:spPr bwMode="auto">
            <a:xfrm>
              <a:off x="1383059" y="4524503"/>
              <a:ext cx="2863912" cy="712519"/>
            </a:xfrm>
            <a:prstGeom prst="ellipse">
              <a:avLst/>
            </a:prstGeom>
            <a:solidFill>
              <a:srgbClr val="003F72">
                <a:lumMod val="40000"/>
                <a:lumOff val="60000"/>
              </a:srgb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 bwMode="auto">
            <a:xfrm>
              <a:off x="1359310" y="3075844"/>
              <a:ext cx="2863913" cy="2329805"/>
            </a:xfrm>
            <a:prstGeom prst="rect">
              <a:avLst/>
            </a:prstGeom>
            <a:blipFill dpi="0" rotWithShape="1">
              <a:blip r:embed="rId5" cstate="print">
                <a:alphaModFix amt="40000"/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1383059" y="2838203"/>
              <a:ext cx="2863912" cy="712519"/>
            </a:xfrm>
            <a:prstGeom prst="ellipse">
              <a:avLst/>
            </a:prstGeom>
            <a:solidFill>
              <a:srgbClr val="003460">
                <a:lumMod val="25000"/>
                <a:lumOff val="75000"/>
              </a:srgbClr>
            </a:solidFill>
            <a:ln w="57150" cap="flat" cmpd="sng" algn="ctr">
              <a:solidFill>
                <a:srgbClr val="003F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9" name="Straight Connector 138"/>
            <p:cNvCxnSpPr>
              <a:stCxn id="138" idx="6"/>
              <a:endCxn id="136" idx="6"/>
            </p:cNvCxnSpPr>
            <p:nvPr/>
          </p:nvCxnSpPr>
          <p:spPr bwMode="auto">
            <a:xfrm>
              <a:off x="4246971" y="3194463"/>
              <a:ext cx="0" cy="1686300"/>
            </a:xfrm>
            <a:prstGeom prst="line">
              <a:avLst/>
            </a:prstGeom>
            <a:solidFill>
              <a:srgbClr val="7D9AAA"/>
            </a:solidFill>
            <a:ln w="28575" cap="flat" cmpd="sng" algn="ctr">
              <a:solidFill>
                <a:srgbClr val="003F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373457" y="3213143"/>
              <a:ext cx="0" cy="1686300"/>
            </a:xfrm>
            <a:prstGeom prst="line">
              <a:avLst/>
            </a:prstGeom>
            <a:solidFill>
              <a:srgbClr val="7D9AAA"/>
            </a:solidFill>
            <a:ln w="28575" cap="flat" cmpd="sng" algn="ctr">
              <a:solidFill>
                <a:srgbClr val="003F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7895462" y="3767702"/>
            <a:ext cx="1224136" cy="3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8017239" y="4122287"/>
            <a:ext cx="1224136" cy="3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8808188" y="4619359"/>
            <a:ext cx="1224136" cy="3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5179348" y="5381102"/>
            <a:ext cx="855554" cy="27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TextBox 114"/>
          <p:cNvSpPr txBox="1"/>
          <p:nvPr/>
        </p:nvSpPr>
        <p:spPr>
          <a:xfrm>
            <a:off x="4715926" y="6159999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nb-NO" sz="2000" b="1" kern="0" dirty="0">
                <a:solidFill>
                  <a:srgbClr val="7D9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Ytre miljø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7086311" y="2757968"/>
            <a:ext cx="3374743" cy="3535242"/>
            <a:chOff x="4754810" y="3031093"/>
            <a:chExt cx="3374743" cy="3535242"/>
          </a:xfrm>
        </p:grpSpPr>
        <p:sp>
          <p:nvSpPr>
            <p:cNvPr id="117" name="Oval 116"/>
            <p:cNvSpPr/>
            <p:nvPr/>
          </p:nvSpPr>
          <p:spPr bwMode="auto">
            <a:xfrm>
              <a:off x="4961680" y="5226512"/>
              <a:ext cx="2863911" cy="927639"/>
            </a:xfrm>
            <a:prstGeom prst="ellipse">
              <a:avLst/>
            </a:prstGeom>
            <a:solidFill>
              <a:srgbClr val="003F72">
                <a:lumMod val="40000"/>
                <a:lumOff val="60000"/>
              </a:srgb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4961680" y="3379515"/>
              <a:ext cx="2863911" cy="2798387"/>
            </a:xfrm>
            <a:prstGeom prst="rect">
              <a:avLst/>
            </a:prstGeom>
            <a:solidFill>
              <a:srgbClr val="003F72">
                <a:alpha val="5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4961680" y="3031093"/>
              <a:ext cx="2863911" cy="927639"/>
            </a:xfrm>
            <a:prstGeom prst="ellipse">
              <a:avLst/>
            </a:prstGeom>
            <a:solidFill>
              <a:srgbClr val="003460">
                <a:lumMod val="25000"/>
                <a:lumOff val="75000"/>
              </a:srgbClr>
            </a:solidFill>
            <a:ln w="57150" cap="flat" cmpd="sng" algn="ctr">
              <a:solidFill>
                <a:srgbClr val="003F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 bwMode="auto">
            <a:xfrm>
              <a:off x="7832415" y="3494913"/>
              <a:ext cx="0" cy="2195419"/>
            </a:xfrm>
            <a:prstGeom prst="line">
              <a:avLst/>
            </a:prstGeom>
            <a:solidFill>
              <a:srgbClr val="7D9AAA"/>
            </a:solidFill>
            <a:ln w="28575" cap="flat" cmpd="sng" algn="ctr">
              <a:solidFill>
                <a:srgbClr val="003F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4946905" y="3558561"/>
              <a:ext cx="7951" cy="2262209"/>
            </a:xfrm>
            <a:prstGeom prst="line">
              <a:avLst/>
            </a:prstGeom>
            <a:solidFill>
              <a:srgbClr val="7D9AAA"/>
            </a:solidFill>
            <a:ln w="28575" cap="flat" cmpd="sng" algn="ctr">
              <a:solidFill>
                <a:srgbClr val="003F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2" name="Moon 121"/>
            <p:cNvSpPr/>
            <p:nvPr/>
          </p:nvSpPr>
          <p:spPr bwMode="auto">
            <a:xfrm rot="17079356">
              <a:off x="5253723" y="5458549"/>
              <a:ext cx="608873" cy="1606700"/>
            </a:xfrm>
            <a:prstGeom prst="moon">
              <a:avLst>
                <a:gd name="adj" fmla="val 76686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Moon 122"/>
            <p:cNvSpPr/>
            <p:nvPr/>
          </p:nvSpPr>
          <p:spPr bwMode="auto">
            <a:xfrm rot="15128652">
              <a:off x="7021766" y="5431217"/>
              <a:ext cx="608873" cy="1606700"/>
            </a:xfrm>
            <a:prstGeom prst="moon">
              <a:avLst>
                <a:gd name="adj" fmla="val 77907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Arc 123"/>
            <p:cNvSpPr/>
            <p:nvPr/>
          </p:nvSpPr>
          <p:spPr bwMode="auto">
            <a:xfrm rot="10800000">
              <a:off x="4956001" y="5283954"/>
              <a:ext cx="2878686" cy="869989"/>
            </a:xfrm>
            <a:prstGeom prst="arc">
              <a:avLst>
                <a:gd name="adj1" fmla="val 10795801"/>
                <a:gd name="adj2" fmla="val 0"/>
              </a:avLst>
            </a:prstGeom>
            <a:noFill/>
            <a:ln w="38100" cap="flat" cmpd="sng" algn="ctr">
              <a:solidFill>
                <a:srgbClr val="003867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4" name="Rectangle 133"/>
          <p:cNvSpPr/>
          <p:nvPr/>
        </p:nvSpPr>
        <p:spPr bwMode="auto">
          <a:xfrm rot="20057746">
            <a:off x="4153866" y="5748906"/>
            <a:ext cx="750498" cy="241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2400" kern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 134"/>
          <p:cNvSpPr/>
          <p:nvPr/>
        </p:nvSpPr>
        <p:spPr bwMode="auto">
          <a:xfrm rot="1688784">
            <a:off x="1454931" y="5747326"/>
            <a:ext cx="750498" cy="241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2400" kern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967660" y="6174582"/>
            <a:ext cx="2448697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nb-NO" sz="2000" b="1" kern="0" dirty="0">
                <a:solidFill>
                  <a:srgbClr val="7D9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Åpent </a:t>
            </a:r>
            <a:r>
              <a:rPr lang="nb-NO" sz="2000" b="1" kern="0" dirty="0" err="1">
                <a:solidFill>
                  <a:srgbClr val="7D9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notanlegg</a:t>
            </a:r>
            <a:endParaRPr lang="nb-NO" sz="2000" b="1" kern="0" dirty="0">
              <a:solidFill>
                <a:srgbClr val="7D9A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Arc 131"/>
          <p:cNvSpPr/>
          <p:nvPr/>
        </p:nvSpPr>
        <p:spPr bwMode="auto">
          <a:xfrm rot="10800000">
            <a:off x="1909856" y="5113028"/>
            <a:ext cx="2691334" cy="837804"/>
          </a:xfrm>
          <a:prstGeom prst="arc">
            <a:avLst>
              <a:gd name="adj1" fmla="val 10795801"/>
              <a:gd name="adj2" fmla="val 31013"/>
            </a:avLst>
          </a:prstGeom>
          <a:noFill/>
          <a:ln w="38100" cap="flat" cmpd="sng" algn="ctr">
            <a:solidFill>
              <a:srgbClr val="003867"/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2400" kern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608281" y="6049901"/>
            <a:ext cx="3284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kern="0" dirty="0">
                <a:solidFill>
                  <a:srgbClr val="7D9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Lukket anlegg 	              (på land eller i sjø)</a:t>
            </a:r>
          </a:p>
        </p:txBody>
      </p:sp>
      <p:grpSp>
        <p:nvGrpSpPr>
          <p:cNvPr id="143" name="Group 142"/>
          <p:cNvGrpSpPr/>
          <p:nvPr/>
        </p:nvGrpSpPr>
        <p:grpSpPr>
          <a:xfrm>
            <a:off x="5001786" y="2787306"/>
            <a:ext cx="1495109" cy="1794001"/>
            <a:chOff x="3370281" y="575423"/>
            <a:chExt cx="1495109" cy="1794001"/>
          </a:xfrm>
        </p:grpSpPr>
        <p:grpSp>
          <p:nvGrpSpPr>
            <p:cNvPr id="145" name="Group 144"/>
            <p:cNvGrpSpPr/>
            <p:nvPr/>
          </p:nvGrpSpPr>
          <p:grpSpPr>
            <a:xfrm rot="19267927">
              <a:off x="3529783" y="1351990"/>
              <a:ext cx="713267" cy="298747"/>
              <a:chOff x="2976326" y="1012886"/>
              <a:chExt cx="2053682" cy="671971"/>
            </a:xfrm>
          </p:grpSpPr>
          <p:pic>
            <p:nvPicPr>
              <p:cNvPr id="163" name="Picture 2" descr="Lakselusas livssyklus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 rot="5400000">
                <a:off x="3684791" y="329975"/>
                <a:ext cx="636752" cy="2053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4" name="Rectangle 163"/>
              <p:cNvSpPr/>
              <p:nvPr/>
            </p:nvSpPr>
            <p:spPr bwMode="auto">
              <a:xfrm>
                <a:off x="3023828" y="1012886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3770868" y="1561441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 rot="20819182">
              <a:off x="3689976" y="1707940"/>
              <a:ext cx="713267" cy="345235"/>
              <a:chOff x="3014823" y="908320"/>
              <a:chExt cx="2053682" cy="776537"/>
            </a:xfrm>
          </p:grpSpPr>
          <p:pic>
            <p:nvPicPr>
              <p:cNvPr id="160" name="Picture 2" descr="Lakselusas livssyklus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 rot="5400000">
                <a:off x="3723288" y="199855"/>
                <a:ext cx="636752" cy="2053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1" name="Rectangle 160"/>
              <p:cNvSpPr/>
              <p:nvPr/>
            </p:nvSpPr>
            <p:spPr bwMode="auto">
              <a:xfrm>
                <a:off x="3023828" y="1012886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3770868" y="1561441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 rot="13504354">
              <a:off x="4359384" y="1239045"/>
              <a:ext cx="713266" cy="298747"/>
              <a:chOff x="2976326" y="1012886"/>
              <a:chExt cx="2053682" cy="671971"/>
            </a:xfrm>
          </p:grpSpPr>
          <p:pic>
            <p:nvPicPr>
              <p:cNvPr id="157" name="Picture 2" descr="Lakselusas livssyklus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 rot="5400000">
                <a:off x="3684791" y="329975"/>
                <a:ext cx="636752" cy="2053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8" name="Rectangle 157"/>
              <p:cNvSpPr/>
              <p:nvPr/>
            </p:nvSpPr>
            <p:spPr bwMode="auto">
              <a:xfrm>
                <a:off x="3023828" y="1012886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 bwMode="auto">
              <a:xfrm>
                <a:off x="3770868" y="1561441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 rot="17227876">
              <a:off x="4138388" y="1758577"/>
              <a:ext cx="878340" cy="343354"/>
              <a:chOff x="3023828" y="912555"/>
              <a:chExt cx="2528969" cy="772302"/>
            </a:xfrm>
          </p:grpSpPr>
          <p:pic>
            <p:nvPicPr>
              <p:cNvPr id="154" name="Picture 2" descr="Lakselusas livssyklus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 rot="5400000">
                <a:off x="4207583" y="204093"/>
                <a:ext cx="636751" cy="2053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5" name="Rectangle 154"/>
              <p:cNvSpPr/>
              <p:nvPr/>
            </p:nvSpPr>
            <p:spPr bwMode="auto">
              <a:xfrm>
                <a:off x="3023828" y="1012886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3770868" y="1561441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 rot="17227876">
              <a:off x="3986459" y="1159025"/>
              <a:ext cx="713266" cy="298747"/>
              <a:chOff x="2976326" y="1012886"/>
              <a:chExt cx="2053682" cy="671971"/>
            </a:xfrm>
          </p:grpSpPr>
          <p:pic>
            <p:nvPicPr>
              <p:cNvPr id="151" name="Picture 2" descr="Lakselusas livssyklus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 rot="5400000">
                <a:off x="3684791" y="329975"/>
                <a:ext cx="636752" cy="2053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2" name="Rectangle 151"/>
              <p:cNvSpPr/>
              <p:nvPr/>
            </p:nvSpPr>
            <p:spPr bwMode="auto">
              <a:xfrm>
                <a:off x="3023828" y="1012886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3770868" y="1561441"/>
                <a:ext cx="299805" cy="123416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2400" ker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0" name="TextBox 149"/>
            <p:cNvSpPr txBox="1"/>
            <p:nvPr/>
          </p:nvSpPr>
          <p:spPr>
            <a:xfrm>
              <a:off x="3370281" y="575423"/>
              <a:ext cx="1282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nb-NO" sz="2000" b="1" kern="0" dirty="0">
                  <a:solidFill>
                    <a:srgbClr val="7D9A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Lakselus</a:t>
              </a:r>
            </a:p>
          </p:txBody>
        </p:sp>
      </p:grpSp>
      <p:pic>
        <p:nvPicPr>
          <p:cNvPr id="1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5486344" y="5185503"/>
            <a:ext cx="824854" cy="26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8" name="Group 217"/>
          <p:cNvGrpSpPr/>
          <p:nvPr/>
        </p:nvGrpSpPr>
        <p:grpSpPr>
          <a:xfrm>
            <a:off x="4164040" y="4051036"/>
            <a:ext cx="3260909" cy="823522"/>
            <a:chOff x="2640039" y="4051036"/>
            <a:chExt cx="3260909" cy="823522"/>
          </a:xfrm>
        </p:grpSpPr>
        <p:sp>
          <p:nvSpPr>
            <p:cNvPr id="144" name="Freeform 143"/>
            <p:cNvSpPr/>
            <p:nvPr/>
          </p:nvSpPr>
          <p:spPr bwMode="auto">
            <a:xfrm rot="516999">
              <a:off x="4885422" y="4056918"/>
              <a:ext cx="1015526" cy="638293"/>
            </a:xfrm>
            <a:custGeom>
              <a:avLst/>
              <a:gdLst>
                <a:gd name="connsiteX0" fmla="*/ 0 w 938150"/>
                <a:gd name="connsiteY0" fmla="*/ 0 h 712519"/>
                <a:gd name="connsiteX1" fmla="*/ 938150 w 938150"/>
                <a:gd name="connsiteY1" fmla="*/ 581890 h 712519"/>
                <a:gd name="connsiteX2" fmla="*/ 344384 w 938150"/>
                <a:gd name="connsiteY2" fmla="*/ 712519 h 71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8150" h="712519">
                  <a:moveTo>
                    <a:pt x="0" y="0"/>
                  </a:moveTo>
                  <a:lnTo>
                    <a:pt x="938150" y="581890"/>
                  </a:lnTo>
                  <a:lnTo>
                    <a:pt x="344384" y="712519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2400" ker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7" name="Straight Arrow Connector 166"/>
            <p:cNvCxnSpPr/>
            <p:nvPr/>
          </p:nvCxnSpPr>
          <p:spPr bwMode="auto">
            <a:xfrm flipH="1">
              <a:off x="2640039" y="4051036"/>
              <a:ext cx="1137818" cy="823522"/>
            </a:xfrm>
            <a:prstGeom prst="straightConnector1">
              <a:avLst/>
            </a:prstGeom>
            <a:solidFill>
              <a:srgbClr val="7D9AAA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9" name="Oval 168"/>
          <p:cNvSpPr/>
          <p:nvPr/>
        </p:nvSpPr>
        <p:spPr bwMode="auto">
          <a:xfrm>
            <a:off x="7413823" y="3554475"/>
            <a:ext cx="71709" cy="22028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3F7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2400" kern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2" name="Group 171"/>
          <p:cNvGrpSpPr/>
          <p:nvPr/>
        </p:nvGrpSpPr>
        <p:grpSpPr>
          <a:xfrm>
            <a:off x="6124251" y="5336643"/>
            <a:ext cx="2703077" cy="1025673"/>
            <a:chOff x="4578744" y="5173322"/>
            <a:chExt cx="2703077" cy="1025673"/>
          </a:xfrm>
        </p:grpSpPr>
        <p:grpSp>
          <p:nvGrpSpPr>
            <p:cNvPr id="173" name="Group 172"/>
            <p:cNvGrpSpPr/>
            <p:nvPr/>
          </p:nvGrpSpPr>
          <p:grpSpPr>
            <a:xfrm>
              <a:off x="4722239" y="5173322"/>
              <a:ext cx="2559582" cy="668145"/>
              <a:chOff x="4793489" y="5173322"/>
              <a:chExt cx="2559582" cy="668145"/>
            </a:xfrm>
          </p:grpSpPr>
          <p:pic>
            <p:nvPicPr>
              <p:cNvPr id="175" name="Picture 4" descr="C:\Users\bendik.terjesen\AppData\Local\Microsoft\Windows\Temporary Internet Files\Content.IE5\OEYLW2VE\MC910217023[1]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 xmlns="">
                      <a14:imgLayer r:embed="rId9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4793489" y="5173322"/>
                <a:ext cx="695791" cy="668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76" name="Straight Arrow Connector 175"/>
              <p:cNvCxnSpPr/>
              <p:nvPr/>
            </p:nvCxnSpPr>
            <p:spPr bwMode="auto">
              <a:xfrm flipH="1">
                <a:off x="5406155" y="5239256"/>
                <a:ext cx="1946916" cy="306700"/>
              </a:xfrm>
              <a:prstGeom prst="straightConnector1">
                <a:avLst/>
              </a:prstGeom>
              <a:solidFill>
                <a:srgbClr val="7D9AAA"/>
              </a:solidFill>
              <a:ln w="25400" cap="flat" cmpd="sng" algn="ctr">
                <a:solidFill>
                  <a:srgbClr val="4EC723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74" name="TextBox 173"/>
            <p:cNvSpPr txBox="1"/>
            <p:nvPr/>
          </p:nvSpPr>
          <p:spPr>
            <a:xfrm>
              <a:off x="4578744" y="5737330"/>
              <a:ext cx="920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nb-NO" sz="2400" b="1" kern="0" dirty="0">
                  <a:solidFill>
                    <a:srgbClr val="7D9A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Slam</a:t>
              </a:r>
            </a:p>
          </p:txBody>
        </p:sp>
      </p:grpSp>
      <p:sp>
        <p:nvSpPr>
          <p:cNvPr id="177" name="Oval 176"/>
          <p:cNvSpPr/>
          <p:nvPr/>
        </p:nvSpPr>
        <p:spPr bwMode="auto">
          <a:xfrm>
            <a:off x="8681457" y="5357297"/>
            <a:ext cx="233124" cy="8376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3F7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2400" kern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8" name="Group 177"/>
          <p:cNvGrpSpPr/>
          <p:nvPr/>
        </p:nvGrpSpPr>
        <p:grpSpPr>
          <a:xfrm>
            <a:off x="3759846" y="4328558"/>
            <a:ext cx="1883300" cy="901050"/>
            <a:chOff x="2235846" y="4328558"/>
            <a:chExt cx="1883300" cy="901050"/>
          </a:xfrm>
        </p:grpSpPr>
        <p:cxnSp>
          <p:nvCxnSpPr>
            <p:cNvPr id="179" name="Straight Arrow Connector 178"/>
            <p:cNvCxnSpPr/>
            <p:nvPr/>
          </p:nvCxnSpPr>
          <p:spPr bwMode="auto">
            <a:xfrm>
              <a:off x="2235846" y="4337772"/>
              <a:ext cx="1266525" cy="306700"/>
            </a:xfrm>
            <a:prstGeom prst="straightConnector1">
              <a:avLst/>
            </a:prstGeom>
            <a:solidFill>
              <a:srgbClr val="7D9AAA"/>
            </a:solidFill>
            <a:ln w="25400" cap="flat" cmpd="sng" algn="ctr">
              <a:solidFill>
                <a:srgbClr val="4EC723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0" name="Straight Arrow Connector 179"/>
            <p:cNvCxnSpPr/>
            <p:nvPr/>
          </p:nvCxnSpPr>
          <p:spPr bwMode="auto">
            <a:xfrm>
              <a:off x="2249494" y="4339755"/>
              <a:ext cx="21196" cy="613632"/>
            </a:xfrm>
            <a:prstGeom prst="straightConnector1">
              <a:avLst/>
            </a:prstGeom>
            <a:solidFill>
              <a:srgbClr val="7D9AAA"/>
            </a:solidFill>
            <a:ln w="25400" cap="flat" cmpd="sng" algn="ctr">
              <a:solidFill>
                <a:srgbClr val="4EC723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1" name="Straight Arrow Connector 180"/>
            <p:cNvCxnSpPr/>
            <p:nvPr/>
          </p:nvCxnSpPr>
          <p:spPr bwMode="auto">
            <a:xfrm>
              <a:off x="2250476" y="4328558"/>
              <a:ext cx="534650" cy="791771"/>
            </a:xfrm>
            <a:prstGeom prst="straightConnector1">
              <a:avLst/>
            </a:prstGeom>
            <a:solidFill>
              <a:srgbClr val="7D9AAA"/>
            </a:solidFill>
            <a:ln w="25400" cap="flat" cmpd="sng" algn="ctr">
              <a:solidFill>
                <a:srgbClr val="4EC723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Arrow Connector 181"/>
            <p:cNvCxnSpPr/>
            <p:nvPr/>
          </p:nvCxnSpPr>
          <p:spPr bwMode="auto">
            <a:xfrm>
              <a:off x="2257042" y="4364448"/>
              <a:ext cx="1158235" cy="865160"/>
            </a:xfrm>
            <a:prstGeom prst="straightConnector1">
              <a:avLst/>
            </a:prstGeom>
            <a:solidFill>
              <a:srgbClr val="7D9AAA"/>
            </a:solidFill>
            <a:ln w="25400" cap="flat" cmpd="sng" algn="ctr">
              <a:solidFill>
                <a:srgbClr val="4EC723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3" name="TextBox 182"/>
            <p:cNvSpPr txBox="1"/>
            <p:nvPr/>
          </p:nvSpPr>
          <p:spPr>
            <a:xfrm>
              <a:off x="3198701" y="4658664"/>
              <a:ext cx="920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nb-NO" sz="2400" b="1" kern="0" dirty="0">
                  <a:solidFill>
                    <a:srgbClr val="7D9A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Slam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 flipH="1">
            <a:off x="3612351" y="3483039"/>
            <a:ext cx="1626031" cy="947104"/>
            <a:chOff x="2388919" y="4282504"/>
            <a:chExt cx="1626031" cy="947104"/>
          </a:xfrm>
        </p:grpSpPr>
        <p:cxnSp>
          <p:nvCxnSpPr>
            <p:cNvPr id="185" name="Straight Arrow Connector 184"/>
            <p:cNvCxnSpPr/>
            <p:nvPr/>
          </p:nvCxnSpPr>
          <p:spPr bwMode="auto">
            <a:xfrm>
              <a:off x="2626426" y="4282504"/>
              <a:ext cx="875945" cy="361968"/>
            </a:xfrm>
            <a:prstGeom prst="straightConnector1">
              <a:avLst/>
            </a:prstGeom>
            <a:solidFill>
              <a:srgbClr val="7D9AAA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Arrow Connector 185"/>
            <p:cNvCxnSpPr/>
            <p:nvPr/>
          </p:nvCxnSpPr>
          <p:spPr bwMode="auto">
            <a:xfrm>
              <a:off x="2388919" y="4414162"/>
              <a:ext cx="396207" cy="706167"/>
            </a:xfrm>
            <a:prstGeom prst="straightConnector1">
              <a:avLst/>
            </a:prstGeom>
            <a:solidFill>
              <a:srgbClr val="7D9AAA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7" name="Straight Arrow Connector 186"/>
            <p:cNvCxnSpPr/>
            <p:nvPr/>
          </p:nvCxnSpPr>
          <p:spPr bwMode="auto">
            <a:xfrm>
              <a:off x="2517801" y="4339755"/>
              <a:ext cx="897476" cy="889853"/>
            </a:xfrm>
            <a:prstGeom prst="straightConnector1">
              <a:avLst/>
            </a:prstGeom>
            <a:solidFill>
              <a:srgbClr val="7D9AAA"/>
            </a:solidFill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8" name="TextBox 187"/>
            <p:cNvSpPr txBox="1"/>
            <p:nvPr/>
          </p:nvSpPr>
          <p:spPr>
            <a:xfrm>
              <a:off x="2910160" y="4658664"/>
              <a:ext cx="11047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nb-NO" sz="2400" b="1" kern="0" dirty="0">
                  <a:solidFill>
                    <a:srgbClr val="7D9A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Innløp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6022180" y="3363052"/>
            <a:ext cx="1429472" cy="588085"/>
            <a:chOff x="2554339" y="3898830"/>
            <a:chExt cx="1429472" cy="588085"/>
          </a:xfrm>
        </p:grpSpPr>
        <p:cxnSp>
          <p:nvCxnSpPr>
            <p:cNvPr id="190" name="Straight Arrow Connector 189"/>
            <p:cNvCxnSpPr/>
            <p:nvPr/>
          </p:nvCxnSpPr>
          <p:spPr bwMode="auto">
            <a:xfrm>
              <a:off x="2859035" y="3898830"/>
              <a:ext cx="1124776" cy="341362"/>
            </a:xfrm>
            <a:prstGeom prst="straightConnector1">
              <a:avLst/>
            </a:prstGeom>
            <a:solidFill>
              <a:srgbClr val="7D9AAA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1" name="TextBox 190"/>
            <p:cNvSpPr txBox="1"/>
            <p:nvPr/>
          </p:nvSpPr>
          <p:spPr>
            <a:xfrm>
              <a:off x="2554339" y="4025250"/>
              <a:ext cx="11047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nb-NO" sz="2400" b="1" kern="0" dirty="0">
                  <a:solidFill>
                    <a:srgbClr val="7D9A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Innløp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1776896" y="610340"/>
            <a:ext cx="4035588" cy="2152958"/>
            <a:chOff x="252896" y="598396"/>
            <a:chExt cx="4035588" cy="215295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 rotWithShape="1">
            <a:blip r:embed="rId10" cstate="print"/>
            <a:srcRect b="3665"/>
            <a:stretch/>
          </p:blipFill>
          <p:spPr>
            <a:xfrm>
              <a:off x="252896" y="598396"/>
              <a:ext cx="4035588" cy="215295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713689" y="641867"/>
              <a:ext cx="22969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nb-NO" sz="1600" b="1" kern="0" dirty="0">
                  <a:solidFill>
                    <a:srgbClr val="7D9A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Oppdrettsmiljø</a:t>
              </a:r>
            </a:p>
          </p:txBody>
        </p:sp>
      </p:grpSp>
      <p:sp>
        <p:nvSpPr>
          <p:cNvPr id="192" name="Rectangular Callout 191"/>
          <p:cNvSpPr/>
          <p:nvPr/>
        </p:nvSpPr>
        <p:spPr bwMode="auto">
          <a:xfrm>
            <a:off x="2759034" y="615484"/>
            <a:ext cx="2870876" cy="2106649"/>
          </a:xfrm>
          <a:prstGeom prst="wedgeRectCallout">
            <a:avLst/>
          </a:prstGeom>
          <a:solidFill>
            <a:schemeClr val="bg1"/>
          </a:solidFill>
          <a:ln w="9525" cap="flat" cmpd="sng" algn="ctr">
            <a:solidFill>
              <a:srgbClr val="003F7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82550" lvl="2">
              <a:defRPr/>
            </a:pPr>
            <a:r>
              <a:rPr lang="nb-NO" sz="1600" b="1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Godt testet og lønnsom teknologi</a:t>
            </a:r>
          </a:p>
          <a:p>
            <a:pPr marL="82550" lvl="2">
              <a:defRPr/>
            </a:pPr>
            <a:r>
              <a:rPr lang="nb-NO" sz="1600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Miljøet i en åpen not:</a:t>
            </a:r>
          </a:p>
          <a:p>
            <a:pPr marL="273050" lvl="2" indent="-190500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nb-NO" sz="1600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Fisken bruker energi til å tilpasse seg miljøet</a:t>
            </a:r>
            <a:endParaRPr lang="nb-NO" sz="1400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2" indent="-190500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nb-NO" sz="1600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Mindre energi tilgjengelig for fiskens vekst, velferd og helse</a:t>
            </a:r>
            <a:endParaRPr lang="nb-NO" sz="2000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6" name="Group 215"/>
          <p:cNvGrpSpPr/>
          <p:nvPr/>
        </p:nvGrpSpPr>
        <p:grpSpPr>
          <a:xfrm>
            <a:off x="6517346" y="590963"/>
            <a:ext cx="4027259" cy="2112045"/>
            <a:chOff x="4993345" y="590962"/>
            <a:chExt cx="4027259" cy="2112045"/>
          </a:xfrm>
        </p:grpSpPr>
        <p:pic>
          <p:nvPicPr>
            <p:cNvPr id="214" name="Picture 213"/>
            <p:cNvPicPr>
              <a:picLocks noChangeAspect="1"/>
            </p:cNvPicPr>
            <p:nvPr/>
          </p:nvPicPr>
          <p:blipFill rotWithShape="1">
            <a:blip r:embed="rId11" cstate="print"/>
            <a:srcRect b="3598"/>
            <a:stretch/>
          </p:blipFill>
          <p:spPr>
            <a:xfrm>
              <a:off x="4993345" y="590962"/>
              <a:ext cx="4027259" cy="2112045"/>
            </a:xfrm>
            <a:prstGeom prst="rect">
              <a:avLst/>
            </a:prstGeom>
          </p:spPr>
        </p:pic>
        <p:sp>
          <p:nvSpPr>
            <p:cNvPr id="215" name="TextBox 214"/>
            <p:cNvSpPr txBox="1"/>
            <p:nvPr/>
          </p:nvSpPr>
          <p:spPr>
            <a:xfrm>
              <a:off x="5693569" y="653811"/>
              <a:ext cx="22969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nb-NO" sz="1600" b="1" kern="0" dirty="0">
                  <a:solidFill>
                    <a:srgbClr val="7D9A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Oppdrettsmiljø</a:t>
              </a:r>
            </a:p>
          </p:txBody>
        </p:sp>
      </p:grpSp>
      <p:sp>
        <p:nvSpPr>
          <p:cNvPr id="109" name="Rectangular Callout 108"/>
          <p:cNvSpPr/>
          <p:nvPr/>
        </p:nvSpPr>
        <p:spPr bwMode="auto">
          <a:xfrm>
            <a:off x="6902878" y="621666"/>
            <a:ext cx="3131741" cy="2131801"/>
          </a:xfrm>
          <a:prstGeom prst="wedgeRectCallout">
            <a:avLst/>
          </a:prstGeom>
          <a:solidFill>
            <a:srgbClr val="FFFFFF"/>
          </a:solidFill>
          <a:ln w="9525" cap="flat" cmpd="sng" algn="ctr">
            <a:solidFill>
              <a:srgbClr val="003F7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82550" lvl="2">
              <a:defRPr/>
            </a:pPr>
            <a:r>
              <a:rPr lang="nb-NO" sz="1600" b="1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</a:t>
            </a:r>
            <a:r>
              <a:rPr lang="nb-NO" sz="1600" b="1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hyllevare</a:t>
            </a:r>
            <a:r>
              <a:rPr lang="nb-NO" sz="1600" b="1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dag for kommersiell skala produksjon </a:t>
            </a:r>
            <a:r>
              <a:rPr lang="nb-NO" sz="1600" u="sng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Miljøet i et lukket anlegg:</a:t>
            </a:r>
          </a:p>
          <a:p>
            <a:pPr marL="273050" lvl="2" indent="-190500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nb-NO" sz="1600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Fisken bruker mindre energi til å tilpasse seg miljøet</a:t>
            </a:r>
            <a:endParaRPr lang="nb-NO" sz="1400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2" indent="-190500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nb-NO" sz="1600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 energi tilgjengelig for fiskens vekst, velferd og helse</a:t>
            </a:r>
            <a:endParaRPr lang="nb-NO" sz="2000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2" indent="-190500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nb-NO" sz="1600" kern="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Kontroll reduserer risiko</a:t>
            </a:r>
            <a:endParaRPr lang="nb-NO" sz="2000" kern="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5024349" y="3172314"/>
            <a:ext cx="1820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b-NO" sz="1600" b="1" kern="0" dirty="0">
                <a:solidFill>
                  <a:srgbClr val="7D9A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 sykdommer, parasitter, klimaendringer?</a:t>
            </a:r>
          </a:p>
        </p:txBody>
      </p:sp>
      <p:sp>
        <p:nvSpPr>
          <p:cNvPr id="219" name="Tittel 1"/>
          <p:cNvSpPr>
            <a:spLocks noGrp="1"/>
          </p:cNvSpPr>
          <p:nvPr>
            <p:ph type="title"/>
          </p:nvPr>
        </p:nvSpPr>
        <p:spPr>
          <a:xfrm>
            <a:off x="349325" y="60888"/>
            <a:ext cx="10515600" cy="471121"/>
          </a:xfrm>
        </p:spPr>
        <p:txBody>
          <a:bodyPr>
            <a:normAutofit fontScale="90000"/>
          </a:bodyPr>
          <a:lstStyle/>
          <a:p>
            <a:pPr algn="ctr"/>
            <a:r>
              <a:rPr lang="nb-NO" sz="3200" dirty="0" smtClean="0"/>
              <a:t>Tradisjonelle versus lukkede anlegg</a:t>
            </a:r>
            <a:endParaRPr lang="nb-NO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1656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70009"/>
    </mc:Choice>
    <mc:Fallback>
      <p:transition advTm="17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  <p:bldP spid="192" grpId="1" animBg="1"/>
      <p:bldP spid="109" grpId="0" animBg="1"/>
      <p:bldP spid="109" grpId="1" animBg="1"/>
      <p:bldP spid="217" grpId="0"/>
      <p:bldP spid="2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18133" y="328329"/>
            <a:ext cx="11112181" cy="5539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Mulig løsning: nye strategier og teknologier</a:t>
            </a:r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842470" y="1579088"/>
            <a:ext cx="9908039" cy="4190603"/>
            <a:chOff x="1679376" y="916019"/>
            <a:chExt cx="5988968" cy="5413640"/>
          </a:xfrm>
        </p:grpSpPr>
        <p:grpSp>
          <p:nvGrpSpPr>
            <p:cNvPr id="43" name="Gruppe 3"/>
            <p:cNvGrpSpPr/>
            <p:nvPr/>
          </p:nvGrpSpPr>
          <p:grpSpPr>
            <a:xfrm>
              <a:off x="1763688" y="1268677"/>
              <a:ext cx="2175867" cy="870346"/>
              <a:chOff x="1785" y="1596826"/>
              <a:chExt cx="2175867" cy="870346"/>
            </a:xfrm>
          </p:grpSpPr>
          <p:sp>
            <p:nvSpPr>
              <p:cNvPr id="77" name="Vinkeltegn 4"/>
              <p:cNvSpPr/>
              <p:nvPr/>
            </p:nvSpPr>
            <p:spPr>
              <a:xfrm>
                <a:off x="1785" y="1596826"/>
                <a:ext cx="2175867" cy="870346"/>
              </a:xfrm>
              <a:prstGeom prst="chevron">
                <a:avLst/>
              </a:prstGeom>
              <a:solidFill>
                <a:schemeClr val="bg2">
                  <a:lumMod val="1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8" name="Vinkeltegn 4"/>
              <p:cNvSpPr/>
              <p:nvPr/>
            </p:nvSpPr>
            <p:spPr>
              <a:xfrm>
                <a:off x="206660" y="1596826"/>
                <a:ext cx="1305521" cy="8703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6007" tIns="18669" rIns="18669" bIns="18669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050" b="1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LANDBASERT </a:t>
                </a:r>
                <a:r>
                  <a:rPr lang="nb-NO" sz="105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SMOLT PROD.</a:t>
                </a:r>
              </a:p>
            </p:txBody>
          </p:sp>
        </p:grpSp>
        <p:sp>
          <p:nvSpPr>
            <p:cNvPr id="44" name="Vinkeltegn 6"/>
            <p:cNvSpPr/>
            <p:nvPr/>
          </p:nvSpPr>
          <p:spPr>
            <a:xfrm>
              <a:off x="3635896" y="1271802"/>
              <a:ext cx="4032448" cy="870346"/>
            </a:xfrm>
            <a:prstGeom prst="chevron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Vinkeltegn 4"/>
            <p:cNvSpPr/>
            <p:nvPr/>
          </p:nvSpPr>
          <p:spPr>
            <a:xfrm>
              <a:off x="4391980" y="1271802"/>
              <a:ext cx="2700300" cy="87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05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ÅPNE MERDER </a:t>
              </a:r>
              <a:endParaRPr lang="nb-NO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Vinkeltegn 9"/>
            <p:cNvSpPr/>
            <p:nvPr/>
          </p:nvSpPr>
          <p:spPr>
            <a:xfrm>
              <a:off x="1763688" y="2783970"/>
              <a:ext cx="2175867" cy="870345"/>
            </a:xfrm>
            <a:prstGeom prst="chevron">
              <a:avLst/>
            </a:prstGeom>
            <a:solidFill>
              <a:schemeClr val="bg2">
                <a:lumMod val="1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47" name="Gruppe 11"/>
            <p:cNvGrpSpPr/>
            <p:nvPr/>
          </p:nvGrpSpPr>
          <p:grpSpPr>
            <a:xfrm>
              <a:off x="3620269" y="2770327"/>
              <a:ext cx="2175867" cy="870346"/>
              <a:chOff x="1785" y="1596826"/>
              <a:chExt cx="2175867" cy="870346"/>
            </a:xfrm>
          </p:grpSpPr>
          <p:sp>
            <p:nvSpPr>
              <p:cNvPr id="73" name="Vinkeltegn 12"/>
              <p:cNvSpPr/>
              <p:nvPr/>
            </p:nvSpPr>
            <p:spPr>
              <a:xfrm>
                <a:off x="1785" y="1596826"/>
                <a:ext cx="2175867" cy="870346"/>
              </a:xfrm>
              <a:prstGeom prst="chevron">
                <a:avLst/>
              </a:prstGeom>
              <a:solidFill>
                <a:srgbClr val="008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4" name="Vinkeltegn 4"/>
              <p:cNvSpPr/>
              <p:nvPr/>
            </p:nvSpPr>
            <p:spPr>
              <a:xfrm>
                <a:off x="436958" y="1596826"/>
                <a:ext cx="1434660" cy="8703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6007" tIns="18669" rIns="18669" bIns="18669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050" b="1" dirty="0" err="1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LUKKEt</a:t>
                </a:r>
                <a:r>
                  <a:rPr lang="nb-NO" sz="1050" b="1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POSTSMOLT-PROD.  PÅ LAND</a:t>
                </a:r>
                <a:endParaRPr lang="nb-NO" sz="10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uppe 14"/>
            <p:cNvGrpSpPr/>
            <p:nvPr/>
          </p:nvGrpSpPr>
          <p:grpSpPr>
            <a:xfrm>
              <a:off x="5492477" y="2770327"/>
              <a:ext cx="2175867" cy="870346"/>
              <a:chOff x="1785" y="1596826"/>
              <a:chExt cx="2175867" cy="870346"/>
            </a:xfrm>
          </p:grpSpPr>
          <p:sp>
            <p:nvSpPr>
              <p:cNvPr id="71" name="Vinkeltegn 15"/>
              <p:cNvSpPr/>
              <p:nvPr/>
            </p:nvSpPr>
            <p:spPr>
              <a:xfrm>
                <a:off x="1785" y="1596826"/>
                <a:ext cx="2175867" cy="870346"/>
              </a:xfrm>
              <a:prstGeom prst="chevron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2" name="Vinkeltegn 4"/>
              <p:cNvSpPr/>
              <p:nvPr/>
            </p:nvSpPr>
            <p:spPr>
              <a:xfrm>
                <a:off x="436958" y="1596826"/>
                <a:ext cx="1305521" cy="8703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6007" tIns="18669" rIns="18669" bIns="18669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050" b="1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ÅPNE MERDER.</a:t>
                </a:r>
                <a:endParaRPr lang="nb-NO" sz="10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Vinkeltegn 18"/>
            <p:cNvSpPr/>
            <p:nvPr/>
          </p:nvSpPr>
          <p:spPr>
            <a:xfrm>
              <a:off x="1763688" y="3792082"/>
              <a:ext cx="2175867" cy="870346"/>
            </a:xfrm>
            <a:prstGeom prst="chevron">
              <a:avLst/>
            </a:prstGeom>
            <a:solidFill>
              <a:schemeClr val="bg2">
                <a:lumMod val="1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50" name="Gruppe 20"/>
            <p:cNvGrpSpPr/>
            <p:nvPr/>
          </p:nvGrpSpPr>
          <p:grpSpPr>
            <a:xfrm>
              <a:off x="3620269" y="3778439"/>
              <a:ext cx="2175867" cy="870346"/>
              <a:chOff x="1785" y="1596826"/>
              <a:chExt cx="2175867" cy="870346"/>
            </a:xfrm>
          </p:grpSpPr>
          <p:sp>
            <p:nvSpPr>
              <p:cNvPr id="67" name="Vinkeltegn 21"/>
              <p:cNvSpPr/>
              <p:nvPr/>
            </p:nvSpPr>
            <p:spPr>
              <a:xfrm>
                <a:off x="1785" y="1596826"/>
                <a:ext cx="2175867" cy="870346"/>
              </a:xfrm>
              <a:prstGeom prst="chevron">
                <a:avLst/>
              </a:prstGeom>
              <a:solidFill>
                <a:srgbClr val="008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8" name="Vinkeltegn 4"/>
              <p:cNvSpPr/>
              <p:nvPr/>
            </p:nvSpPr>
            <p:spPr>
              <a:xfrm>
                <a:off x="436958" y="1596826"/>
                <a:ext cx="1305521" cy="8703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6007" tIns="18669" rIns="18669" bIns="18669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050" b="1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LUKKET POSTSMOLT-PROD. I SJØ</a:t>
                </a:r>
                <a:endParaRPr lang="nb-NO" sz="10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uppe 23"/>
            <p:cNvGrpSpPr/>
            <p:nvPr/>
          </p:nvGrpSpPr>
          <p:grpSpPr>
            <a:xfrm>
              <a:off x="5492477" y="3778439"/>
              <a:ext cx="2175867" cy="870346"/>
              <a:chOff x="1785" y="1596826"/>
              <a:chExt cx="2175867" cy="870346"/>
            </a:xfrm>
          </p:grpSpPr>
          <p:sp>
            <p:nvSpPr>
              <p:cNvPr id="65" name="Vinkeltegn 24"/>
              <p:cNvSpPr/>
              <p:nvPr/>
            </p:nvSpPr>
            <p:spPr>
              <a:xfrm>
                <a:off x="1785" y="1596826"/>
                <a:ext cx="2175867" cy="870346"/>
              </a:xfrm>
              <a:prstGeom prst="chevron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6" name="Vinkeltegn 4"/>
              <p:cNvSpPr/>
              <p:nvPr/>
            </p:nvSpPr>
            <p:spPr>
              <a:xfrm>
                <a:off x="436958" y="1596826"/>
                <a:ext cx="1305521" cy="87034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6007" tIns="18669" rIns="18669" bIns="18669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050" b="1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ÅPNE MERDER.</a:t>
                </a:r>
                <a:endParaRPr lang="nb-NO" sz="105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Vinkeltegn 27"/>
            <p:cNvSpPr/>
            <p:nvPr/>
          </p:nvSpPr>
          <p:spPr>
            <a:xfrm>
              <a:off x="1763688" y="4797069"/>
              <a:ext cx="2175867" cy="870346"/>
            </a:xfrm>
            <a:prstGeom prst="chevron">
              <a:avLst/>
            </a:prstGeom>
            <a:solidFill>
              <a:schemeClr val="bg2">
                <a:lumMod val="1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Vinkeltegn 29"/>
            <p:cNvSpPr/>
            <p:nvPr/>
          </p:nvSpPr>
          <p:spPr>
            <a:xfrm>
              <a:off x="3635896" y="4800194"/>
              <a:ext cx="4032448" cy="870346"/>
            </a:xfrm>
            <a:prstGeom prst="chevron">
              <a:avLst/>
            </a:pr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Vinkeltegn 4"/>
            <p:cNvSpPr/>
            <p:nvPr/>
          </p:nvSpPr>
          <p:spPr>
            <a:xfrm>
              <a:off x="4139952" y="4800194"/>
              <a:ext cx="2700300" cy="87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05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LUKKET ANLEGG PÅ LAND ELLER I SJØ</a:t>
              </a:r>
              <a:endParaRPr lang="nb-NO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kstSylinder 40"/>
            <p:cNvSpPr txBox="1"/>
            <p:nvPr/>
          </p:nvSpPr>
          <p:spPr>
            <a:xfrm>
              <a:off x="1753115" y="3020831"/>
              <a:ext cx="324972" cy="317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nb-NO" sz="1200" b="1" dirty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I)</a:t>
              </a:r>
              <a:endParaRPr lang="en-GB" sz="1200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kstSylinder 41"/>
            <p:cNvSpPr txBox="1"/>
            <p:nvPr/>
          </p:nvSpPr>
          <p:spPr>
            <a:xfrm>
              <a:off x="1695406" y="4014356"/>
              <a:ext cx="375339" cy="317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nb-NO" sz="1200" b="1" dirty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II)</a:t>
              </a:r>
              <a:endParaRPr lang="en-GB" sz="1200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kstSylinder 42"/>
            <p:cNvSpPr txBox="1"/>
            <p:nvPr/>
          </p:nvSpPr>
          <p:spPr>
            <a:xfrm>
              <a:off x="1679376" y="5022468"/>
              <a:ext cx="425709" cy="317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nb-NO" sz="1200" b="1" dirty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III)</a:t>
              </a:r>
              <a:endParaRPr lang="en-GB" sz="1200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kstSylinder 43"/>
            <p:cNvSpPr txBox="1"/>
            <p:nvPr/>
          </p:nvSpPr>
          <p:spPr>
            <a:xfrm>
              <a:off x="2471464" y="5723962"/>
              <a:ext cx="649386" cy="596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nb-NO" sz="2400" b="1" dirty="0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0-80 </a:t>
              </a:r>
              <a:r>
                <a:rPr lang="nb-NO" sz="2400" b="1" dirty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en-GB" sz="2400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kstSylinder 44"/>
            <p:cNvSpPr txBox="1"/>
            <p:nvPr/>
          </p:nvSpPr>
          <p:spPr>
            <a:xfrm>
              <a:off x="3995936" y="5733256"/>
              <a:ext cx="917783" cy="596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nb-NO" sz="2400" b="1" dirty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nb-NO" sz="2400" b="1" dirty="0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lang="nb-NO" sz="2400" b="1" dirty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g-1 kg</a:t>
              </a:r>
              <a:endParaRPr lang="en-GB" sz="2400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kstSylinder 45"/>
            <p:cNvSpPr txBox="1"/>
            <p:nvPr/>
          </p:nvSpPr>
          <p:spPr>
            <a:xfrm>
              <a:off x="6474550" y="5723964"/>
              <a:ext cx="576961" cy="529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nb-NO" sz="2400" b="1" dirty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1-5 kg</a:t>
              </a:r>
              <a:endParaRPr lang="en-GB" sz="2400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kstSylinder 35"/>
            <p:cNvSpPr txBox="1"/>
            <p:nvPr/>
          </p:nvSpPr>
          <p:spPr>
            <a:xfrm>
              <a:off x="2123727" y="916019"/>
              <a:ext cx="1701268" cy="353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nb-NO" sz="1400" b="1" dirty="0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DAGENS OPPDRETTSTEKNOLOGI</a:t>
              </a:r>
              <a:endParaRPr lang="en-GB" sz="1400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kstSylinder 57"/>
            <p:cNvSpPr txBox="1"/>
            <p:nvPr/>
          </p:nvSpPr>
          <p:spPr>
            <a:xfrm>
              <a:off x="2123727" y="2358172"/>
              <a:ext cx="1768206" cy="397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nb-NO" sz="1400" b="1" dirty="0" smtClean="0">
                  <a:solidFill>
                    <a:srgbClr val="003F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FREMTIDENS INNOVASJONER </a:t>
              </a:r>
              <a:endParaRPr lang="en-GB" sz="1400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3021" y="6535035"/>
            <a:ext cx="1612603" cy="253566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868990" y="5930841"/>
            <a:ext cx="15554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50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Terjesen et al. 2014</a:t>
            </a:r>
            <a:endParaRPr lang="nb-NO" sz="105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Vinkeltegn 4"/>
          <p:cNvSpPr/>
          <p:nvPr/>
        </p:nvSpPr>
        <p:spPr>
          <a:xfrm>
            <a:off x="1200557" y="3770311"/>
            <a:ext cx="2430952" cy="7582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6007" tIns="18669" rIns="18669" bIns="1866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LANDBASERT </a:t>
            </a:r>
            <a:r>
              <a:rPr lang="nb-NO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SMOLT PROD.</a:t>
            </a:r>
          </a:p>
        </p:txBody>
      </p:sp>
      <p:sp>
        <p:nvSpPr>
          <p:cNvPr id="83" name="Vinkeltegn 4"/>
          <p:cNvSpPr/>
          <p:nvPr/>
        </p:nvSpPr>
        <p:spPr>
          <a:xfrm>
            <a:off x="1200557" y="4551889"/>
            <a:ext cx="2430952" cy="7582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6007" tIns="18669" rIns="18669" bIns="1866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LANDBASERT </a:t>
            </a:r>
            <a:r>
              <a:rPr lang="nb-NO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SMOLT PROD.</a:t>
            </a:r>
          </a:p>
        </p:txBody>
      </p:sp>
      <p:sp>
        <p:nvSpPr>
          <p:cNvPr id="84" name="Vinkeltegn 4"/>
          <p:cNvSpPr/>
          <p:nvPr/>
        </p:nvSpPr>
        <p:spPr>
          <a:xfrm>
            <a:off x="1200557" y="3017354"/>
            <a:ext cx="2430952" cy="7582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6007" tIns="18669" rIns="18669" bIns="1866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105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LANDBASERT </a:t>
            </a:r>
            <a:r>
              <a:rPr lang="nb-NO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SMOLT PROD.</a:t>
            </a:r>
          </a:p>
        </p:txBody>
      </p:sp>
    </p:spTree>
    <p:extLst>
      <p:ext uri="{BB962C8B-B14F-4D97-AF65-F5344CB8AC3E}">
        <p14:creationId xmlns:p14="http://schemas.microsoft.com/office/powerpoint/2010/main" xmlns="" val="315230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47988"/>
    </mc:Choice>
    <mc:Fallback>
      <p:transition advTm="4798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220746"/>
            <a:ext cx="10988842" cy="1325563"/>
          </a:xfrm>
        </p:spPr>
        <p:txBody>
          <a:bodyPr/>
          <a:lstStyle/>
          <a:p>
            <a:r>
              <a:rPr lang="nb-NO" dirty="0" smtClean="0"/>
              <a:t>Postsmolt er sjøvannstilvendt laks, opp til 1-2 kg</a:t>
            </a:r>
            <a:endParaRPr lang="nb-NO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1029" y="1668702"/>
            <a:ext cx="6431179" cy="3290744"/>
          </a:xfrm>
        </p:spPr>
        <p:txBody>
          <a:bodyPr>
            <a:noAutofit/>
          </a:bodyPr>
          <a:lstStyle/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r>
              <a:rPr lang="nb-NO" b="1" dirty="0" err="1" smtClean="0"/>
              <a:t>CtrlAQUA</a:t>
            </a:r>
            <a:r>
              <a:rPr lang="nb-NO" b="1" dirty="0" smtClean="0"/>
              <a:t> arbeidshypoteser postsmolt </a:t>
            </a:r>
            <a:r>
              <a:rPr lang="nb-NO" b="1" dirty="0"/>
              <a:t>i lukkede </a:t>
            </a:r>
            <a:r>
              <a:rPr lang="nb-NO" b="1" dirty="0" smtClean="0"/>
              <a:t>anlegg:</a:t>
            </a:r>
            <a:endParaRPr lang="nb-NO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endParaRPr lang="nb-NO" sz="18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800" dirty="0" smtClean="0"/>
              <a:t>Mindre lakselus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800" dirty="0" smtClean="0"/>
              <a:t>Raskere vekst og lavere svinn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800" dirty="0" smtClean="0"/>
              <a:t>Bedre fiskevelferd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800" dirty="0" smtClean="0"/>
              <a:t>Bedre utnyttelse av konsesjoner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800" dirty="0" smtClean="0"/>
              <a:t>Redusert produksjonstid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endParaRPr lang="nb-NO" sz="2800" dirty="0"/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nb-NO" sz="2800" dirty="0" smtClean="0"/>
              <a:t>Denne forskningen vil være </a:t>
            </a:r>
            <a:r>
              <a:rPr lang="nb-NO" sz="2800" dirty="0"/>
              <a:t>nyttig også for </a:t>
            </a:r>
            <a:r>
              <a:rPr lang="nb-NO" sz="2800" dirty="0" smtClean="0"/>
              <a:t>lukkede anlegg til slakt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nb-NO" sz="2800" dirty="0" smtClean="0"/>
          </a:p>
        </p:txBody>
      </p:sp>
      <p:pic>
        <p:nvPicPr>
          <p:cNvPr id="5" name="Picture 2" descr="K:\RESIRK\FORSØK\OPP forsøk\Bilder\Pictures of fish 23 May 2013\IMG_1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06" b="4222"/>
          <a:stretch/>
        </p:blipFill>
        <p:spPr bwMode="auto">
          <a:xfrm>
            <a:off x="6731541" y="2026397"/>
            <a:ext cx="5095501" cy="37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2702" t="18788" r="6762" b="26311"/>
          <a:stretch/>
        </p:blipFill>
        <p:spPr>
          <a:xfrm>
            <a:off x="8657166" y="6439544"/>
            <a:ext cx="1501898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13975" y="5512679"/>
            <a:ext cx="7312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</a:t>
            </a:r>
            <a:r>
              <a:rPr lang="nb-NO" sz="800" dirty="0" err="1" smtClean="0">
                <a:solidFill>
                  <a:schemeClr val="bg1"/>
                </a:solidFill>
              </a:rPr>
              <a:t>Nofima</a:t>
            </a:r>
            <a:endParaRPr lang="nb-NO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41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83655"/>
    </mc:Choice>
    <mc:Fallback>
      <p:transition advTm="8365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2|24.4|24|34.7|1.3|6.9|6.2|19.1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8|25.8|2|11|7.8|13.5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fima tekst">
  <a:themeElements>
    <a:clrScheme name="Egendefinert 1">
      <a:dk1>
        <a:srgbClr val="003F72"/>
      </a:dk1>
      <a:lt1>
        <a:sysClr val="window" lastClr="FFFFFF"/>
      </a:lt1>
      <a:dk2>
        <a:srgbClr val="003F72"/>
      </a:dk2>
      <a:lt2>
        <a:srgbClr val="EEECE1"/>
      </a:lt2>
      <a:accent1>
        <a:srgbClr val="7D9AAA"/>
      </a:accent1>
      <a:accent2>
        <a:srgbClr val="BB133E"/>
      </a:accent2>
      <a:accent3>
        <a:srgbClr val="EC7A08"/>
      </a:accent3>
      <a:accent4>
        <a:srgbClr val="7AB800"/>
      </a:accent4>
      <a:accent5>
        <a:srgbClr val="C14E6D"/>
      </a:accent5>
      <a:accent6>
        <a:srgbClr val="E69B57"/>
      </a:accent6>
      <a:hlink>
        <a:srgbClr val="003F72"/>
      </a:hlink>
      <a:folHlink>
        <a:srgbClr val="BB133E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Nofima presentasjonsmal ny.potx" id="{79A57478-7454-4565-B76C-3A79E6D91B7E}" vid="{010682BE-11BE-4071-B4C7-AC9FC0AEB48B}"/>
    </a:ext>
  </a:extLst>
</a:theme>
</file>

<file path=ppt/theme/theme3.xml><?xml version="1.0" encoding="utf-8"?>
<a:theme xmlns:a="http://schemas.openxmlformats.org/drawingml/2006/main" name="INTRO">
  <a:themeElements>
    <a:clrScheme name="Egendefinert 1">
      <a:dk1>
        <a:srgbClr val="003F72"/>
      </a:dk1>
      <a:lt1>
        <a:sysClr val="window" lastClr="FFFFFF"/>
      </a:lt1>
      <a:dk2>
        <a:srgbClr val="003F72"/>
      </a:dk2>
      <a:lt2>
        <a:srgbClr val="EEECE1"/>
      </a:lt2>
      <a:accent1>
        <a:srgbClr val="7D9AAA"/>
      </a:accent1>
      <a:accent2>
        <a:srgbClr val="BB133E"/>
      </a:accent2>
      <a:accent3>
        <a:srgbClr val="EC7A08"/>
      </a:accent3>
      <a:accent4>
        <a:srgbClr val="7AB800"/>
      </a:accent4>
      <a:accent5>
        <a:srgbClr val="C14E6D"/>
      </a:accent5>
      <a:accent6>
        <a:srgbClr val="E69B57"/>
      </a:accent6>
      <a:hlink>
        <a:srgbClr val="003F72"/>
      </a:hlink>
      <a:folHlink>
        <a:srgbClr val="BB133E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Nofima presentasjonsmal ny.potx" id="{79A57478-7454-4565-B76C-3A79E6D91B7E}" vid="{819EAF28-0E2F-47D3-8CB9-244BC206694E}"/>
    </a:ext>
  </a:extLst>
</a:theme>
</file>

<file path=ppt/theme/theme4.xml><?xml version="1.0" encoding="utf-8"?>
<a:theme xmlns:a="http://schemas.openxmlformats.org/drawingml/2006/main" name="1_INTRO">
  <a:themeElements>
    <a:clrScheme name="Egendefinert 1">
      <a:dk1>
        <a:srgbClr val="003F72"/>
      </a:dk1>
      <a:lt1>
        <a:sysClr val="window" lastClr="FFFFFF"/>
      </a:lt1>
      <a:dk2>
        <a:srgbClr val="003F72"/>
      </a:dk2>
      <a:lt2>
        <a:srgbClr val="EEECE1"/>
      </a:lt2>
      <a:accent1>
        <a:srgbClr val="7D9AAA"/>
      </a:accent1>
      <a:accent2>
        <a:srgbClr val="BB133E"/>
      </a:accent2>
      <a:accent3>
        <a:srgbClr val="EC7A08"/>
      </a:accent3>
      <a:accent4>
        <a:srgbClr val="7AB800"/>
      </a:accent4>
      <a:accent5>
        <a:srgbClr val="C14E6D"/>
      </a:accent5>
      <a:accent6>
        <a:srgbClr val="E69B57"/>
      </a:accent6>
      <a:hlink>
        <a:srgbClr val="003F72"/>
      </a:hlink>
      <a:folHlink>
        <a:srgbClr val="BB133E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Nofima presentasjonsmal ny.potx" id="{79A57478-7454-4565-B76C-3A79E6D91B7E}" vid="{819EAF28-0E2F-47D3-8CB9-244BC206694E}"/>
    </a:ext>
  </a:extLst>
</a:theme>
</file>

<file path=ppt/theme/theme5.xml><?xml version="1.0" encoding="utf-8"?>
<a:theme xmlns:a="http://schemas.openxmlformats.org/drawingml/2006/main" name="1_Nofima tekst">
  <a:themeElements>
    <a:clrScheme name="Egendefinert 1">
      <a:dk1>
        <a:srgbClr val="003F72"/>
      </a:dk1>
      <a:lt1>
        <a:sysClr val="window" lastClr="FFFFFF"/>
      </a:lt1>
      <a:dk2>
        <a:srgbClr val="003F72"/>
      </a:dk2>
      <a:lt2>
        <a:srgbClr val="EEECE1"/>
      </a:lt2>
      <a:accent1>
        <a:srgbClr val="7D9AAA"/>
      </a:accent1>
      <a:accent2>
        <a:srgbClr val="BB133E"/>
      </a:accent2>
      <a:accent3>
        <a:srgbClr val="EC7A08"/>
      </a:accent3>
      <a:accent4>
        <a:srgbClr val="7AB800"/>
      </a:accent4>
      <a:accent5>
        <a:srgbClr val="C14E6D"/>
      </a:accent5>
      <a:accent6>
        <a:srgbClr val="E69B57"/>
      </a:accent6>
      <a:hlink>
        <a:srgbClr val="003F72"/>
      </a:hlink>
      <a:folHlink>
        <a:srgbClr val="BB133E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4604</TotalTime>
  <Words>1623</Words>
  <Application>Microsoft Office PowerPoint</Application>
  <PresentationFormat>Egendefinert</PresentationFormat>
  <Paragraphs>286</Paragraphs>
  <Slides>24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Lysbildetitler</vt:lpstr>
      </vt:variant>
      <vt:variant>
        <vt:i4>24</vt:i4>
      </vt:variant>
    </vt:vector>
  </HeadingPairs>
  <TitlesOfParts>
    <vt:vector size="29" baseType="lpstr">
      <vt:lpstr>Office-tema</vt:lpstr>
      <vt:lpstr>Nofima tekst</vt:lpstr>
      <vt:lpstr>INTRO</vt:lpstr>
      <vt:lpstr>1_INTRO</vt:lpstr>
      <vt:lpstr>1_Nofima tekst</vt:lpstr>
      <vt:lpstr>Lukkede oppdrettsanlegg – hvilke løsninger finnes?</vt:lpstr>
      <vt:lpstr>Norsk lakseindustri i år 2050 – 5 mill tonn laks?</vt:lpstr>
      <vt:lpstr>Lysbilde 3</vt:lpstr>
      <vt:lpstr>Lysbilde 4</vt:lpstr>
      <vt:lpstr>Lysbilde 5</vt:lpstr>
      <vt:lpstr>Lukkede anlegg på land</vt:lpstr>
      <vt:lpstr>Tradisjonelle versus lukkede anlegg</vt:lpstr>
      <vt:lpstr>Lysbilde 8</vt:lpstr>
      <vt:lpstr>Postsmolt er sjøvannstilvendt laks, opp til 1-2 kg</vt:lpstr>
      <vt:lpstr>Lukkede anlegg på land</vt:lpstr>
      <vt:lpstr>Lysbilde 11</vt:lpstr>
      <vt:lpstr>Optimalisering av landbaserte anlegg: Teknologiske og biologiske innovasjoner</vt:lpstr>
      <vt:lpstr>Lysbilde 13</vt:lpstr>
      <vt:lpstr>Optimalisering semi-lukkede anlegg i sjø: Teknologiske og biologiske innovasjoner</vt:lpstr>
      <vt:lpstr>Hvor mye brukes lukkede anlegg i Norge i dag? </vt:lpstr>
      <vt:lpstr>Forskningsresultater: I lukkede anlegg kan miljøet styres; fiskens vekst og helse bedres</vt:lpstr>
      <vt:lpstr>Forskningsresultater: Lukkede anlegg kan gi økt produksjon gjennom økt fisketetthet</vt:lpstr>
      <vt:lpstr>Forskningsresultater: Lukkede anlegg kan gi eksepsjonelt høy overlevelse</vt:lpstr>
      <vt:lpstr>Lysbilde 19</vt:lpstr>
      <vt:lpstr>Lysbilde 20</vt:lpstr>
      <vt:lpstr>Lysbilde 21</vt:lpstr>
      <vt:lpstr>Lysbilde 22</vt:lpstr>
      <vt:lpstr>Lysbilde 23</vt:lpstr>
      <vt:lpstr>Takk for oppmerksomheten!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Bendik.Terjesen@Nofima.no</dc:creator>
  <cp:lastModifiedBy>Paal@lakseelver.no</cp:lastModifiedBy>
  <cp:revision>231</cp:revision>
  <cp:lastPrinted>2016-02-07T13:22:34Z</cp:lastPrinted>
  <dcterms:created xsi:type="dcterms:W3CDTF">2015-04-13T06:11:07Z</dcterms:created>
  <dcterms:modified xsi:type="dcterms:W3CDTF">2016-02-11T12:45:20Z</dcterms:modified>
</cp:coreProperties>
</file>